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heme/theme3.xml" ContentType="application/vnd.openxmlformats-officedocument.them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heme/theme4.xml" ContentType="application/vnd.openxmlformats-officedocument.theme+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993" r:id="rId5"/>
    <p:sldMasterId id="2147484243" r:id="rId6"/>
  </p:sldMasterIdLst>
  <p:notesMasterIdLst>
    <p:notesMasterId r:id="rId23"/>
  </p:notesMasterIdLst>
  <p:handoutMasterIdLst>
    <p:handoutMasterId r:id="rId24"/>
  </p:handoutMasterIdLst>
  <p:sldIdLst>
    <p:sldId id="407" r:id="rId7"/>
    <p:sldId id="576" r:id="rId8"/>
    <p:sldId id="568" r:id="rId9"/>
    <p:sldId id="573" r:id="rId10"/>
    <p:sldId id="570" r:id="rId11"/>
    <p:sldId id="567" r:id="rId12"/>
    <p:sldId id="583" r:id="rId13"/>
    <p:sldId id="571" r:id="rId14"/>
    <p:sldId id="565" r:id="rId15"/>
    <p:sldId id="577" r:id="rId16"/>
    <p:sldId id="578" r:id="rId17"/>
    <p:sldId id="579" r:id="rId18"/>
    <p:sldId id="580" r:id="rId19"/>
    <p:sldId id="581" r:id="rId20"/>
    <p:sldId id="582" r:id="rId21"/>
    <p:sldId id="574" r:id="rId22"/>
  </p:sldIdLst>
  <p:sldSz cx="12192000" cy="6858000"/>
  <p:notesSz cx="6858000" cy="9926638"/>
  <p:custDataLst>
    <p:tags r:id="rId25"/>
  </p:custDataLst>
  <p:defaultTextStyle>
    <a:defPPr>
      <a:defRPr lang="en-US"/>
    </a:defPPr>
    <a:lvl1pPr marL="0" indent="0" algn="l" defTabSz="454025" rtl="0" eaLnBrk="1" hangingPunct="1">
      <a:defRPr sz="1800">
        <a:solidFill>
          <a:srgbClr val="000000"/>
        </a:solidFill>
        <a:latin typeface="Calibri Light"/>
        <a:ea typeface="Calibri Light"/>
      </a:defRPr>
    </a:lvl1pPr>
    <a:lvl2pPr marL="454025" indent="0" algn="l" defTabSz="454025" rtl="0" eaLnBrk="1" hangingPunct="1">
      <a:defRPr sz="1800">
        <a:solidFill>
          <a:srgbClr val="000000"/>
        </a:solidFill>
        <a:latin typeface="Calibri Light"/>
        <a:ea typeface="Calibri Light"/>
      </a:defRPr>
    </a:lvl2pPr>
    <a:lvl3pPr marL="911225" indent="0" algn="l" defTabSz="454025" rtl="0" eaLnBrk="1" hangingPunct="1">
      <a:defRPr sz="1800">
        <a:solidFill>
          <a:srgbClr val="000000"/>
        </a:solidFill>
        <a:latin typeface="Calibri Light"/>
        <a:ea typeface="Calibri Light"/>
      </a:defRPr>
    </a:lvl3pPr>
    <a:lvl4pPr marL="1368425" indent="0" algn="l" defTabSz="454025" rtl="0" eaLnBrk="1" hangingPunct="1">
      <a:defRPr sz="1800">
        <a:solidFill>
          <a:srgbClr val="000000"/>
        </a:solidFill>
        <a:latin typeface="Calibri Light"/>
        <a:ea typeface="Calibri Light"/>
      </a:defRPr>
    </a:lvl4pPr>
    <a:lvl5pPr marL="1825625" indent="0" algn="l" defTabSz="454025" rtl="0" eaLnBrk="1" hangingPunct="1">
      <a:defRPr sz="1800">
        <a:solidFill>
          <a:srgbClr val="000000"/>
        </a:solidFill>
        <a:latin typeface="Calibri Light"/>
        <a:ea typeface="Calibri Light"/>
      </a:defRPr>
    </a:lvl5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a Lifshitz" initials="N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2838BEF-8BB2-4498-84A7-C5851F593DF1}" styleName="סגנון ביניים 4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סגנון ביניים 4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p:cViewPr varScale="1">
        <p:scale>
          <a:sx n="60" d="100"/>
          <a:sy n="60" d="100"/>
        </p:scale>
        <p:origin x="96" y="288"/>
      </p:cViewPr>
      <p:guideLst/>
    </p:cSldViewPr>
  </p:slideViewPr>
  <p:notesTextViewPr>
    <p:cViewPr>
      <p:scale>
        <a:sx n="1" d="1"/>
        <a:sy n="1" d="1"/>
      </p:scale>
      <p:origin x="0" y="0"/>
    </p:cViewPr>
  </p:notesTextViewPr>
  <p:notesViewPr>
    <p:cSldViewPr>
      <p:cViewPr>
        <p:scale>
          <a:sx n="10" d="100"/>
          <a:sy n="10"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 /><Relationship Id="rId13" Type="http://schemas.openxmlformats.org/officeDocument/2006/relationships/slide" Target="slides/slide7.xml" /><Relationship Id="rId18" Type="http://schemas.openxmlformats.org/officeDocument/2006/relationships/slide" Target="slides/slide12.xml" /><Relationship Id="rId26" Type="http://schemas.openxmlformats.org/officeDocument/2006/relationships/commentAuthors" Target="commentAuthors.xml" /><Relationship Id="rId3" Type="http://schemas.openxmlformats.org/officeDocument/2006/relationships/customXml" Target="../customXml/item3.xml" /><Relationship Id="rId21" Type="http://schemas.openxmlformats.org/officeDocument/2006/relationships/slide" Target="slides/slide15.xml" /><Relationship Id="rId7" Type="http://schemas.openxmlformats.org/officeDocument/2006/relationships/slide" Target="slides/slide1.xml" /><Relationship Id="rId12" Type="http://schemas.openxmlformats.org/officeDocument/2006/relationships/slide" Target="slides/slide6.xml" /><Relationship Id="rId17" Type="http://schemas.openxmlformats.org/officeDocument/2006/relationships/slide" Target="slides/slide11.xml" /><Relationship Id="rId25" Type="http://schemas.openxmlformats.org/officeDocument/2006/relationships/tags" Target="tags/tag1.xml" /><Relationship Id="rId2" Type="http://schemas.openxmlformats.org/officeDocument/2006/relationships/customXml" Target="../customXml/item2.xml" /><Relationship Id="rId16" Type="http://schemas.openxmlformats.org/officeDocument/2006/relationships/slide" Target="slides/slide10.xml" /><Relationship Id="rId20" Type="http://schemas.openxmlformats.org/officeDocument/2006/relationships/slide" Target="slides/slide14.xml" /><Relationship Id="rId29"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Master" Target="slideMasters/slideMaster2.xml" /><Relationship Id="rId11" Type="http://schemas.openxmlformats.org/officeDocument/2006/relationships/slide" Target="slides/slide5.xml" /><Relationship Id="rId24" Type="http://schemas.openxmlformats.org/officeDocument/2006/relationships/handoutMaster" Target="handoutMasters/handoutMaster1.xml" /><Relationship Id="rId5" Type="http://schemas.openxmlformats.org/officeDocument/2006/relationships/slideMaster" Target="slideMasters/slideMaster1.xml" /><Relationship Id="rId15" Type="http://schemas.openxmlformats.org/officeDocument/2006/relationships/slide" Target="slides/slide9.xml" /><Relationship Id="rId23" Type="http://schemas.openxmlformats.org/officeDocument/2006/relationships/notesMaster" Target="notesMasters/notesMaster1.xml" /><Relationship Id="rId28" Type="http://schemas.openxmlformats.org/officeDocument/2006/relationships/viewProps" Target="viewProps.xml" /><Relationship Id="rId10" Type="http://schemas.openxmlformats.org/officeDocument/2006/relationships/slide" Target="slides/slide4.xml" /><Relationship Id="rId19" Type="http://schemas.openxmlformats.org/officeDocument/2006/relationships/slide" Target="slides/slide13.xml" /><Relationship Id="rId4" Type="http://schemas.openxmlformats.org/officeDocument/2006/relationships/customXml" Target="../customXml/item4.xml" /><Relationship Id="rId9" Type="http://schemas.openxmlformats.org/officeDocument/2006/relationships/slide" Target="slides/slide3.xml" /><Relationship Id="rId14" Type="http://schemas.openxmlformats.org/officeDocument/2006/relationships/slide" Target="slides/slide8.xml" /><Relationship Id="rId22" Type="http://schemas.openxmlformats.org/officeDocument/2006/relationships/slide" Target="slides/slide16.xml" /><Relationship Id="rId27" Type="http://schemas.openxmlformats.org/officeDocument/2006/relationships/presProps" Target="presProps.xml" /><Relationship Id="rId30"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8D099E-975F-4BEB-A21D-1D3B9C36FF45}"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he-IL"/>
        </a:p>
      </dgm:t>
    </dgm:pt>
    <dgm:pt modelId="{5C8A4B98-6783-48F3-BDBE-F3FA8EB57898}">
      <dgm:prSet phldrT="[טקסט]"/>
      <dgm:spPr>
        <a:solidFill>
          <a:srgbClr val="336699"/>
        </a:solidFill>
      </dgm:spPr>
      <dgm:t>
        <a:bodyPr/>
        <a:lstStyle/>
        <a:p>
          <a:pPr rtl="1"/>
          <a:r>
            <a:rPr lang="he-IL" dirty="0"/>
            <a:t>7.10 – נפש אחת באקסטרים</a:t>
          </a:r>
        </a:p>
      </dgm:t>
    </dgm:pt>
    <dgm:pt modelId="{3C168791-DFD5-41FF-8ACE-897B26BA2A96}" type="parTrans" cxnId="{8907AA7F-5CE7-4BE5-BD2B-DE4DE641D6BC}">
      <dgm:prSet/>
      <dgm:spPr/>
      <dgm:t>
        <a:bodyPr/>
        <a:lstStyle/>
        <a:p>
          <a:pPr rtl="1"/>
          <a:endParaRPr lang="he-IL"/>
        </a:p>
      </dgm:t>
    </dgm:pt>
    <dgm:pt modelId="{F0A622D3-EF46-4ECC-A9A5-73F874D6465B}" type="sibTrans" cxnId="{8907AA7F-5CE7-4BE5-BD2B-DE4DE641D6BC}">
      <dgm:prSet/>
      <dgm:spPr/>
      <dgm:t>
        <a:bodyPr/>
        <a:lstStyle/>
        <a:p>
          <a:pPr rtl="1"/>
          <a:endParaRPr lang="he-IL"/>
        </a:p>
      </dgm:t>
    </dgm:pt>
    <dgm:pt modelId="{417922A9-709B-4D40-93AC-E3104CB52E9C}">
      <dgm:prSet phldrT="[טקסט]"/>
      <dgm:spPr>
        <a:solidFill>
          <a:srgbClr val="336699"/>
        </a:solidFill>
      </dgm:spPr>
      <dgm:t>
        <a:bodyPr/>
        <a:lstStyle/>
        <a:p>
          <a:pPr rtl="1"/>
          <a:r>
            <a:rPr lang="he-IL" dirty="0"/>
            <a:t>שני צירים במקביל – חדשים וקיימים</a:t>
          </a:r>
        </a:p>
      </dgm:t>
    </dgm:pt>
    <dgm:pt modelId="{49D91552-6A57-4F55-B419-390F7584EAEF}" type="parTrans" cxnId="{86FBEC9D-339D-4799-8197-ACC568039256}">
      <dgm:prSet/>
      <dgm:spPr/>
      <dgm:t>
        <a:bodyPr/>
        <a:lstStyle/>
        <a:p>
          <a:pPr rtl="1"/>
          <a:endParaRPr lang="he-IL"/>
        </a:p>
      </dgm:t>
    </dgm:pt>
    <dgm:pt modelId="{1B084370-400F-4ACB-87F6-69F3A071D93D}" type="sibTrans" cxnId="{86FBEC9D-339D-4799-8197-ACC568039256}">
      <dgm:prSet/>
      <dgm:spPr/>
      <dgm:t>
        <a:bodyPr/>
        <a:lstStyle/>
        <a:p>
          <a:pPr rtl="1"/>
          <a:endParaRPr lang="he-IL"/>
        </a:p>
      </dgm:t>
    </dgm:pt>
    <dgm:pt modelId="{49D57CFD-A642-44E9-9D04-E195B9CAAE09}">
      <dgm:prSet phldrT="[טקסט]"/>
      <dgm:spPr>
        <a:solidFill>
          <a:srgbClr val="336699"/>
        </a:solidFill>
      </dgm:spPr>
      <dgm:t>
        <a:bodyPr/>
        <a:lstStyle/>
        <a:p>
          <a:pPr rtl="1"/>
          <a:r>
            <a:rPr lang="he-IL" dirty="0"/>
            <a:t>שיקום ביחד ועכשיו</a:t>
          </a:r>
        </a:p>
      </dgm:t>
    </dgm:pt>
    <dgm:pt modelId="{816D9F3F-59C7-4BED-84A3-B23D334A6C7B}" type="parTrans" cxnId="{DAB9ABD9-C3A9-479F-A511-F3F99A23FCE5}">
      <dgm:prSet/>
      <dgm:spPr/>
      <dgm:t>
        <a:bodyPr/>
        <a:lstStyle/>
        <a:p>
          <a:pPr rtl="1"/>
          <a:endParaRPr lang="he-IL"/>
        </a:p>
      </dgm:t>
    </dgm:pt>
    <dgm:pt modelId="{A123465D-0895-4DA7-A7BC-6070229AC208}" type="sibTrans" cxnId="{DAB9ABD9-C3A9-479F-A511-F3F99A23FCE5}">
      <dgm:prSet/>
      <dgm:spPr/>
      <dgm:t>
        <a:bodyPr/>
        <a:lstStyle/>
        <a:p>
          <a:pPr rtl="1"/>
          <a:endParaRPr lang="he-IL"/>
        </a:p>
      </dgm:t>
    </dgm:pt>
    <dgm:pt modelId="{A98FCEE2-76F2-44C1-8925-0E898AA2CDA6}" type="pres">
      <dgm:prSet presAssocID="{6B8D099E-975F-4BEB-A21D-1D3B9C36FF45}" presName="linear" presStyleCnt="0">
        <dgm:presLayoutVars>
          <dgm:dir val="rev"/>
          <dgm:animLvl val="lvl"/>
          <dgm:resizeHandles val="exact"/>
        </dgm:presLayoutVars>
      </dgm:prSet>
      <dgm:spPr/>
    </dgm:pt>
    <dgm:pt modelId="{31F26B99-F8FC-4E70-BEA9-A9A6884D0AE0}" type="pres">
      <dgm:prSet presAssocID="{5C8A4B98-6783-48F3-BDBE-F3FA8EB57898}" presName="parentLin" presStyleCnt="0"/>
      <dgm:spPr/>
    </dgm:pt>
    <dgm:pt modelId="{58FE62A7-CCC3-41D8-A42D-FE1DF646A67E}" type="pres">
      <dgm:prSet presAssocID="{5C8A4B98-6783-48F3-BDBE-F3FA8EB57898}" presName="parentLeftMargin" presStyleLbl="node1" presStyleIdx="0" presStyleCnt="3"/>
      <dgm:spPr/>
    </dgm:pt>
    <dgm:pt modelId="{04A5AB12-9AFD-4B55-8E70-7ADCBF501685}" type="pres">
      <dgm:prSet presAssocID="{5C8A4B98-6783-48F3-BDBE-F3FA8EB57898}" presName="parentText" presStyleLbl="node1" presStyleIdx="0" presStyleCnt="3">
        <dgm:presLayoutVars>
          <dgm:chMax val="0"/>
          <dgm:bulletEnabled val="1"/>
        </dgm:presLayoutVars>
      </dgm:prSet>
      <dgm:spPr/>
    </dgm:pt>
    <dgm:pt modelId="{FC17932E-E072-4E5F-B3A9-D7B6C4E2620C}" type="pres">
      <dgm:prSet presAssocID="{5C8A4B98-6783-48F3-BDBE-F3FA8EB57898}" presName="negativeSpace" presStyleCnt="0"/>
      <dgm:spPr/>
    </dgm:pt>
    <dgm:pt modelId="{A872BE20-6372-472E-8580-FC36D54479C1}" type="pres">
      <dgm:prSet presAssocID="{5C8A4B98-6783-48F3-BDBE-F3FA8EB57898}" presName="childText" presStyleLbl="conFgAcc1" presStyleIdx="0" presStyleCnt="3">
        <dgm:presLayoutVars>
          <dgm:bulletEnabled val="1"/>
        </dgm:presLayoutVars>
      </dgm:prSet>
      <dgm:spPr/>
    </dgm:pt>
    <dgm:pt modelId="{FE1A2CB8-362B-435F-9E39-0838EA865782}" type="pres">
      <dgm:prSet presAssocID="{F0A622D3-EF46-4ECC-A9A5-73F874D6465B}" presName="spaceBetweenRectangles" presStyleCnt="0"/>
      <dgm:spPr/>
    </dgm:pt>
    <dgm:pt modelId="{8ABC4289-14FE-462F-8AA1-B9EEF1D6F199}" type="pres">
      <dgm:prSet presAssocID="{417922A9-709B-4D40-93AC-E3104CB52E9C}" presName="parentLin" presStyleCnt="0"/>
      <dgm:spPr/>
    </dgm:pt>
    <dgm:pt modelId="{DCDD9F6C-267D-439D-A60F-DD95B7CF6512}" type="pres">
      <dgm:prSet presAssocID="{417922A9-709B-4D40-93AC-E3104CB52E9C}" presName="parentLeftMargin" presStyleLbl="node1" presStyleIdx="0" presStyleCnt="3"/>
      <dgm:spPr/>
    </dgm:pt>
    <dgm:pt modelId="{4086346A-05C3-4F7B-A09F-999200F836D1}" type="pres">
      <dgm:prSet presAssocID="{417922A9-709B-4D40-93AC-E3104CB52E9C}" presName="parentText" presStyleLbl="node1" presStyleIdx="1" presStyleCnt="3">
        <dgm:presLayoutVars>
          <dgm:chMax val="0"/>
          <dgm:bulletEnabled val="1"/>
        </dgm:presLayoutVars>
      </dgm:prSet>
      <dgm:spPr/>
    </dgm:pt>
    <dgm:pt modelId="{35A1F727-9F6B-4663-A4DE-FEBA1EE84CD1}" type="pres">
      <dgm:prSet presAssocID="{417922A9-709B-4D40-93AC-E3104CB52E9C}" presName="negativeSpace" presStyleCnt="0"/>
      <dgm:spPr/>
    </dgm:pt>
    <dgm:pt modelId="{2DA4A461-A4ED-485B-97E2-F1DD9157AF0C}" type="pres">
      <dgm:prSet presAssocID="{417922A9-709B-4D40-93AC-E3104CB52E9C}" presName="childText" presStyleLbl="conFgAcc1" presStyleIdx="1" presStyleCnt="3">
        <dgm:presLayoutVars>
          <dgm:bulletEnabled val="1"/>
        </dgm:presLayoutVars>
      </dgm:prSet>
      <dgm:spPr/>
    </dgm:pt>
    <dgm:pt modelId="{0E8B77F9-87FD-40B5-B6FC-D03BCA2C9BEF}" type="pres">
      <dgm:prSet presAssocID="{1B084370-400F-4ACB-87F6-69F3A071D93D}" presName="spaceBetweenRectangles" presStyleCnt="0"/>
      <dgm:spPr/>
    </dgm:pt>
    <dgm:pt modelId="{CEBE2837-F60B-41F2-A290-F027BE870649}" type="pres">
      <dgm:prSet presAssocID="{49D57CFD-A642-44E9-9D04-E195B9CAAE09}" presName="parentLin" presStyleCnt="0"/>
      <dgm:spPr/>
    </dgm:pt>
    <dgm:pt modelId="{60BED685-E4AC-4CFD-AC1B-65855BB1B117}" type="pres">
      <dgm:prSet presAssocID="{49D57CFD-A642-44E9-9D04-E195B9CAAE09}" presName="parentLeftMargin" presStyleLbl="node1" presStyleIdx="1" presStyleCnt="3"/>
      <dgm:spPr/>
    </dgm:pt>
    <dgm:pt modelId="{3C6CDF5A-06D4-4779-830A-C4BB1D0E002B}" type="pres">
      <dgm:prSet presAssocID="{49D57CFD-A642-44E9-9D04-E195B9CAAE09}" presName="parentText" presStyleLbl="node1" presStyleIdx="2" presStyleCnt="3">
        <dgm:presLayoutVars>
          <dgm:chMax val="0"/>
          <dgm:bulletEnabled val="1"/>
        </dgm:presLayoutVars>
      </dgm:prSet>
      <dgm:spPr/>
    </dgm:pt>
    <dgm:pt modelId="{EF3019F2-7119-40E1-BD65-2DAE60B9CD83}" type="pres">
      <dgm:prSet presAssocID="{49D57CFD-A642-44E9-9D04-E195B9CAAE09}" presName="negativeSpace" presStyleCnt="0"/>
      <dgm:spPr/>
    </dgm:pt>
    <dgm:pt modelId="{C667467F-A0C6-4128-B241-7A6F2DE7DBE9}" type="pres">
      <dgm:prSet presAssocID="{49D57CFD-A642-44E9-9D04-E195B9CAAE09}" presName="childText" presStyleLbl="conFgAcc1" presStyleIdx="2" presStyleCnt="3">
        <dgm:presLayoutVars>
          <dgm:bulletEnabled val="1"/>
        </dgm:presLayoutVars>
      </dgm:prSet>
      <dgm:spPr/>
    </dgm:pt>
  </dgm:ptLst>
  <dgm:cxnLst>
    <dgm:cxn modelId="{DCA0B80C-0DF4-423A-918D-DA3FB0D1F65F}" type="presOf" srcId="{417922A9-709B-4D40-93AC-E3104CB52E9C}" destId="{4086346A-05C3-4F7B-A09F-999200F836D1}" srcOrd="1" destOrd="0" presId="urn:microsoft.com/office/officeart/2005/8/layout/list1"/>
    <dgm:cxn modelId="{36ED746F-CCDA-4485-8229-CAA400AD5E26}" type="presOf" srcId="{417922A9-709B-4D40-93AC-E3104CB52E9C}" destId="{DCDD9F6C-267D-439D-A60F-DD95B7CF6512}" srcOrd="0" destOrd="0" presId="urn:microsoft.com/office/officeart/2005/8/layout/list1"/>
    <dgm:cxn modelId="{20177554-45E0-47C8-9898-B89A848E4103}" type="presOf" srcId="{5C8A4B98-6783-48F3-BDBE-F3FA8EB57898}" destId="{58FE62A7-CCC3-41D8-A42D-FE1DF646A67E}" srcOrd="0" destOrd="0" presId="urn:microsoft.com/office/officeart/2005/8/layout/list1"/>
    <dgm:cxn modelId="{68C68355-7EDB-46EA-8D6C-B415B85C8108}" type="presOf" srcId="{5C8A4B98-6783-48F3-BDBE-F3FA8EB57898}" destId="{04A5AB12-9AFD-4B55-8E70-7ADCBF501685}" srcOrd="1" destOrd="0" presId="urn:microsoft.com/office/officeart/2005/8/layout/list1"/>
    <dgm:cxn modelId="{8907AA7F-5CE7-4BE5-BD2B-DE4DE641D6BC}" srcId="{6B8D099E-975F-4BEB-A21D-1D3B9C36FF45}" destId="{5C8A4B98-6783-48F3-BDBE-F3FA8EB57898}" srcOrd="0" destOrd="0" parTransId="{3C168791-DFD5-41FF-8ACE-897B26BA2A96}" sibTransId="{F0A622D3-EF46-4ECC-A9A5-73F874D6465B}"/>
    <dgm:cxn modelId="{86FBEC9D-339D-4799-8197-ACC568039256}" srcId="{6B8D099E-975F-4BEB-A21D-1D3B9C36FF45}" destId="{417922A9-709B-4D40-93AC-E3104CB52E9C}" srcOrd="1" destOrd="0" parTransId="{49D91552-6A57-4F55-B419-390F7584EAEF}" sibTransId="{1B084370-400F-4ACB-87F6-69F3A071D93D}"/>
    <dgm:cxn modelId="{DAB9ABD9-C3A9-479F-A511-F3F99A23FCE5}" srcId="{6B8D099E-975F-4BEB-A21D-1D3B9C36FF45}" destId="{49D57CFD-A642-44E9-9D04-E195B9CAAE09}" srcOrd="2" destOrd="0" parTransId="{816D9F3F-59C7-4BED-84A3-B23D334A6C7B}" sibTransId="{A123465D-0895-4DA7-A7BC-6070229AC208}"/>
    <dgm:cxn modelId="{73A05CDA-4602-4932-AF39-2FEABEE0C767}" type="presOf" srcId="{49D57CFD-A642-44E9-9D04-E195B9CAAE09}" destId="{60BED685-E4AC-4CFD-AC1B-65855BB1B117}" srcOrd="0" destOrd="0" presId="urn:microsoft.com/office/officeart/2005/8/layout/list1"/>
    <dgm:cxn modelId="{BDB7C8EA-F19F-40DF-92BA-73E1FF9BE140}" type="presOf" srcId="{49D57CFD-A642-44E9-9D04-E195B9CAAE09}" destId="{3C6CDF5A-06D4-4779-830A-C4BB1D0E002B}" srcOrd="1" destOrd="0" presId="urn:microsoft.com/office/officeart/2005/8/layout/list1"/>
    <dgm:cxn modelId="{9D36B0F2-2702-4991-9EA7-4ABF8561AB2D}" type="presOf" srcId="{6B8D099E-975F-4BEB-A21D-1D3B9C36FF45}" destId="{A98FCEE2-76F2-44C1-8925-0E898AA2CDA6}" srcOrd="0" destOrd="0" presId="urn:microsoft.com/office/officeart/2005/8/layout/list1"/>
    <dgm:cxn modelId="{EBD01215-236D-431D-B93C-BD7C72C000D1}" type="presParOf" srcId="{A98FCEE2-76F2-44C1-8925-0E898AA2CDA6}" destId="{31F26B99-F8FC-4E70-BEA9-A9A6884D0AE0}" srcOrd="0" destOrd="0" presId="urn:microsoft.com/office/officeart/2005/8/layout/list1"/>
    <dgm:cxn modelId="{7892465B-620C-4EC3-A674-93E87AF4FCAA}" type="presParOf" srcId="{31F26B99-F8FC-4E70-BEA9-A9A6884D0AE0}" destId="{58FE62A7-CCC3-41D8-A42D-FE1DF646A67E}" srcOrd="0" destOrd="0" presId="urn:microsoft.com/office/officeart/2005/8/layout/list1"/>
    <dgm:cxn modelId="{4E83936A-0894-423F-AFC7-C6E5FBCDB9DE}" type="presParOf" srcId="{31F26B99-F8FC-4E70-BEA9-A9A6884D0AE0}" destId="{04A5AB12-9AFD-4B55-8E70-7ADCBF501685}" srcOrd="1" destOrd="0" presId="urn:microsoft.com/office/officeart/2005/8/layout/list1"/>
    <dgm:cxn modelId="{95ED875C-37C0-448C-817E-9B1A512E5B53}" type="presParOf" srcId="{A98FCEE2-76F2-44C1-8925-0E898AA2CDA6}" destId="{FC17932E-E072-4E5F-B3A9-D7B6C4E2620C}" srcOrd="1" destOrd="0" presId="urn:microsoft.com/office/officeart/2005/8/layout/list1"/>
    <dgm:cxn modelId="{1317A576-30BF-442B-BA7D-8C943BA31C99}" type="presParOf" srcId="{A98FCEE2-76F2-44C1-8925-0E898AA2CDA6}" destId="{A872BE20-6372-472E-8580-FC36D54479C1}" srcOrd="2" destOrd="0" presId="urn:microsoft.com/office/officeart/2005/8/layout/list1"/>
    <dgm:cxn modelId="{B8E9CB0F-8ECD-4E99-B61A-85463D160770}" type="presParOf" srcId="{A98FCEE2-76F2-44C1-8925-0E898AA2CDA6}" destId="{FE1A2CB8-362B-435F-9E39-0838EA865782}" srcOrd="3" destOrd="0" presId="urn:microsoft.com/office/officeart/2005/8/layout/list1"/>
    <dgm:cxn modelId="{8AC32468-C1D3-4608-962C-E38E1C99E218}" type="presParOf" srcId="{A98FCEE2-76F2-44C1-8925-0E898AA2CDA6}" destId="{8ABC4289-14FE-462F-8AA1-B9EEF1D6F199}" srcOrd="4" destOrd="0" presId="urn:microsoft.com/office/officeart/2005/8/layout/list1"/>
    <dgm:cxn modelId="{CA104E94-BB19-469E-8C4F-C3C73F98E502}" type="presParOf" srcId="{8ABC4289-14FE-462F-8AA1-B9EEF1D6F199}" destId="{DCDD9F6C-267D-439D-A60F-DD95B7CF6512}" srcOrd="0" destOrd="0" presId="urn:microsoft.com/office/officeart/2005/8/layout/list1"/>
    <dgm:cxn modelId="{85659B97-BF28-4EA3-8073-EF0882EA8033}" type="presParOf" srcId="{8ABC4289-14FE-462F-8AA1-B9EEF1D6F199}" destId="{4086346A-05C3-4F7B-A09F-999200F836D1}" srcOrd="1" destOrd="0" presId="urn:microsoft.com/office/officeart/2005/8/layout/list1"/>
    <dgm:cxn modelId="{C900229A-54F7-4C51-8F2B-7A9DFDDF3562}" type="presParOf" srcId="{A98FCEE2-76F2-44C1-8925-0E898AA2CDA6}" destId="{35A1F727-9F6B-4663-A4DE-FEBA1EE84CD1}" srcOrd="5" destOrd="0" presId="urn:microsoft.com/office/officeart/2005/8/layout/list1"/>
    <dgm:cxn modelId="{A35A39F1-2BAB-4560-A796-4DECA4126D64}" type="presParOf" srcId="{A98FCEE2-76F2-44C1-8925-0E898AA2CDA6}" destId="{2DA4A461-A4ED-485B-97E2-F1DD9157AF0C}" srcOrd="6" destOrd="0" presId="urn:microsoft.com/office/officeart/2005/8/layout/list1"/>
    <dgm:cxn modelId="{022DD48F-252F-4A16-BA94-80E8D5489132}" type="presParOf" srcId="{A98FCEE2-76F2-44C1-8925-0E898AA2CDA6}" destId="{0E8B77F9-87FD-40B5-B6FC-D03BCA2C9BEF}" srcOrd="7" destOrd="0" presId="urn:microsoft.com/office/officeart/2005/8/layout/list1"/>
    <dgm:cxn modelId="{64E967C9-0B3E-4D1D-A9DA-3ACBE70F45F3}" type="presParOf" srcId="{A98FCEE2-76F2-44C1-8925-0E898AA2CDA6}" destId="{CEBE2837-F60B-41F2-A290-F027BE870649}" srcOrd="8" destOrd="0" presId="urn:microsoft.com/office/officeart/2005/8/layout/list1"/>
    <dgm:cxn modelId="{0B995BE0-E7D6-4AE4-935E-BC76F3FAC924}" type="presParOf" srcId="{CEBE2837-F60B-41F2-A290-F027BE870649}" destId="{60BED685-E4AC-4CFD-AC1B-65855BB1B117}" srcOrd="0" destOrd="0" presId="urn:microsoft.com/office/officeart/2005/8/layout/list1"/>
    <dgm:cxn modelId="{163C971D-39A1-4B5D-910C-030882A3F357}" type="presParOf" srcId="{CEBE2837-F60B-41F2-A290-F027BE870649}" destId="{3C6CDF5A-06D4-4779-830A-C4BB1D0E002B}" srcOrd="1" destOrd="0" presId="urn:microsoft.com/office/officeart/2005/8/layout/list1"/>
    <dgm:cxn modelId="{ADB85312-65D3-4C50-81A0-5491061B44B4}" type="presParOf" srcId="{A98FCEE2-76F2-44C1-8925-0E898AA2CDA6}" destId="{EF3019F2-7119-40E1-BD65-2DAE60B9CD83}" srcOrd="9" destOrd="0" presId="urn:microsoft.com/office/officeart/2005/8/layout/list1"/>
    <dgm:cxn modelId="{1D340A49-767F-4295-B5CF-C6070AB0CF58}" type="presParOf" srcId="{A98FCEE2-76F2-44C1-8925-0E898AA2CDA6}" destId="{C667467F-A0C6-4128-B241-7A6F2DE7DBE9}" srcOrd="10" destOrd="0" presId="urn:microsoft.com/office/officeart/2005/8/layout/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3F5266-59A3-4DAC-BFF0-FA8293644428}"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pPr rtl="1"/>
          <a:endParaRPr lang="he-IL"/>
        </a:p>
      </dgm:t>
    </dgm:pt>
    <dgm:pt modelId="{3ED818D4-FDD4-4758-BFDF-FAFE217C6FF3}" type="parTrans" cxnId="{411EFA0B-FB00-4B95-B916-DB1987C26655}">
      <dgm:prSet/>
      <dgm:spPr/>
      <dgm:t>
        <a:bodyPr/>
        <a:lstStyle/>
        <a:p>
          <a:pPr rtl="1"/>
          <a:endParaRPr lang="he-IL"/>
        </a:p>
      </dgm:t>
    </dgm:pt>
    <dgm:pt modelId="{60261F5A-D399-45CC-A455-EFD9F8890139}">
      <dgm:prSet phldrT="[טקסט]"/>
      <dgm:spPr>
        <a:solidFill>
          <a:srgbClr val="336699"/>
        </a:solidFill>
      </dgm:spPr>
      <dgm:t>
        <a:bodyPr/>
        <a:lstStyle/>
        <a:p>
          <a:pPr rtl="1"/>
          <a:r>
            <a:rPr lang="he-IL" dirty="0">
              <a:solidFill>
                <a:schemeClr val="bg1"/>
              </a:solidFill>
            </a:rPr>
            <a:t>חדשים</a:t>
          </a:r>
        </a:p>
      </dgm:t>
    </dgm:pt>
    <dgm:pt modelId="{42C49CF9-B38B-4EF6-9519-8F277830E431}" type="sibTrans" cxnId="{411EFA0B-FB00-4B95-B916-DB1987C26655}">
      <dgm:prSet/>
      <dgm:spPr/>
      <dgm:t>
        <a:bodyPr/>
        <a:lstStyle/>
        <a:p>
          <a:pPr rtl="1"/>
          <a:endParaRPr lang="he-IL"/>
        </a:p>
      </dgm:t>
    </dgm:pt>
    <dgm:pt modelId="{50FDA770-A8DF-4801-A4F8-430F377594DB}" type="parTrans" cxnId="{5BA7E60A-2491-46A8-9030-E25343195B60}">
      <dgm:prSet/>
      <dgm:spPr/>
      <dgm:t>
        <a:bodyPr/>
        <a:lstStyle/>
        <a:p>
          <a:pPr rtl="1"/>
          <a:endParaRPr lang="he-IL"/>
        </a:p>
      </dgm:t>
    </dgm:pt>
    <dgm:pt modelId="{5D2FE71D-4893-472B-95C8-B1DA547FC28B}">
      <dgm:prSet phldrT="[טקסט]"/>
      <dgm:spPr/>
      <dgm:t>
        <a:bodyPr/>
        <a:lstStyle/>
        <a:p>
          <a:pPr rtl="1"/>
          <a:r>
            <a:rPr lang="he-IL" dirty="0"/>
            <a:t>329 הוכרו כנכי צה"ל </a:t>
          </a:r>
        </a:p>
      </dgm:t>
    </dgm:pt>
    <dgm:pt modelId="{9FD72C07-C2E0-40DA-84AF-F02384AF503F}" type="sibTrans" cxnId="{5BA7E60A-2491-46A8-9030-E25343195B60}">
      <dgm:prSet/>
      <dgm:spPr/>
      <dgm:t>
        <a:bodyPr/>
        <a:lstStyle/>
        <a:p>
          <a:pPr rtl="1"/>
          <a:endParaRPr lang="he-IL"/>
        </a:p>
      </dgm:t>
    </dgm:pt>
    <dgm:pt modelId="{92C4099A-DC7B-49C9-BE5E-69486CF57E3A}" type="parTrans" cxnId="{CAAB02C8-D601-43EA-85D2-55C20177A4D5}">
      <dgm:prSet/>
      <dgm:spPr/>
      <dgm:t>
        <a:bodyPr/>
        <a:lstStyle/>
        <a:p>
          <a:pPr rtl="1"/>
          <a:endParaRPr lang="he-IL"/>
        </a:p>
      </dgm:t>
    </dgm:pt>
    <dgm:pt modelId="{BA139990-5231-463A-9C01-7BA4CDC63EE8}">
      <dgm:prSet phldrT="[טקסט]"/>
      <dgm:spPr>
        <a:solidFill>
          <a:srgbClr val="336699"/>
        </a:solidFill>
      </dgm:spPr>
      <dgm:t>
        <a:bodyPr/>
        <a:lstStyle/>
        <a:p>
          <a:pPr rtl="1"/>
          <a:r>
            <a:rPr lang="he-IL" dirty="0">
              <a:solidFill>
                <a:schemeClr val="bg1"/>
              </a:solidFill>
            </a:rPr>
            <a:t>קיימים</a:t>
          </a:r>
        </a:p>
      </dgm:t>
    </dgm:pt>
    <dgm:pt modelId="{2B2F1901-A3D7-40EC-A758-5ACC4486AAC4}" type="sibTrans" cxnId="{CAAB02C8-D601-43EA-85D2-55C20177A4D5}">
      <dgm:prSet/>
      <dgm:spPr/>
      <dgm:t>
        <a:bodyPr/>
        <a:lstStyle/>
        <a:p>
          <a:pPr rtl="1"/>
          <a:endParaRPr lang="he-IL"/>
        </a:p>
      </dgm:t>
    </dgm:pt>
    <dgm:pt modelId="{BF67AE45-8916-4546-861C-AECBE4289D4F}" type="parTrans" cxnId="{E18EE11E-786E-4207-8871-5A5492744D77}">
      <dgm:prSet/>
      <dgm:spPr/>
      <dgm:t>
        <a:bodyPr/>
        <a:lstStyle/>
        <a:p>
          <a:pPr rtl="1"/>
          <a:endParaRPr lang="he-IL"/>
        </a:p>
      </dgm:t>
    </dgm:pt>
    <dgm:pt modelId="{E1B11C8E-E203-41A9-8F06-B6793F23C627}">
      <dgm:prSet phldrT="[טקסט]"/>
      <dgm:spPr/>
      <dgm:t>
        <a:bodyPr/>
        <a:lstStyle/>
        <a:p>
          <a:pPr rtl="1"/>
          <a:r>
            <a:rPr lang="he-IL" dirty="0"/>
            <a:t>3000 שיחות</a:t>
          </a:r>
        </a:p>
        <a:p>
          <a:pPr rtl="1"/>
          <a:r>
            <a:rPr lang="he-IL" dirty="0"/>
            <a:t>לתמיכה רגשית </a:t>
          </a:r>
        </a:p>
        <a:p>
          <a:pPr rtl="1"/>
          <a:r>
            <a:rPr lang="he-IL" dirty="0"/>
            <a:t>מתחילת הלחימה</a:t>
          </a:r>
        </a:p>
      </dgm:t>
    </dgm:pt>
    <dgm:pt modelId="{133EDD56-FBC4-4E67-9428-B574CDD9E890}" type="sibTrans" cxnId="{E18EE11E-786E-4207-8871-5A5492744D77}">
      <dgm:prSet/>
      <dgm:spPr/>
      <dgm:t>
        <a:bodyPr/>
        <a:lstStyle/>
        <a:p>
          <a:pPr rtl="1"/>
          <a:endParaRPr lang="he-IL"/>
        </a:p>
      </dgm:t>
    </dgm:pt>
    <dgm:pt modelId="{4ABFBB22-339C-42D9-B1F3-50B2A8D8FC14}">
      <dgm:prSet phldrT="[טקסט]" custT="1"/>
      <dgm:spPr/>
      <dgm:t>
        <a:bodyPr/>
        <a:lstStyle/>
        <a:p>
          <a:pPr rtl="1"/>
          <a:r>
            <a:rPr lang="he-IL" sz="2300" dirty="0"/>
            <a:t>2,026 פצועים</a:t>
          </a:r>
          <a:endParaRPr lang="he-IL" sz="1800" dirty="0"/>
        </a:p>
        <a:p>
          <a:pPr rtl="1"/>
          <a:r>
            <a:rPr lang="he-IL" sz="1800" dirty="0"/>
            <a:t>(כולל חיילי חובה, קבע, משטרה, מילואים שרובם שוחררו מביה"ח)</a:t>
          </a:r>
        </a:p>
      </dgm:t>
    </dgm:pt>
    <dgm:pt modelId="{EA76F592-CFAF-4582-8232-C1F4CAEC3881}" type="parTrans" cxnId="{EFC75B16-6228-4DEE-A8C7-9978A9346289}">
      <dgm:prSet/>
      <dgm:spPr/>
      <dgm:t>
        <a:bodyPr/>
        <a:lstStyle/>
        <a:p>
          <a:pPr rtl="1"/>
          <a:endParaRPr lang="he-IL"/>
        </a:p>
      </dgm:t>
    </dgm:pt>
    <dgm:pt modelId="{6422DC36-F1CC-4B2A-B7FE-4420CEBEE6A8}" type="sibTrans" cxnId="{EFC75B16-6228-4DEE-A8C7-9978A9346289}">
      <dgm:prSet/>
      <dgm:spPr/>
      <dgm:t>
        <a:bodyPr/>
        <a:lstStyle/>
        <a:p>
          <a:pPr rtl="1"/>
          <a:endParaRPr lang="he-IL"/>
        </a:p>
      </dgm:t>
    </dgm:pt>
    <dgm:pt modelId="{C20F658E-3520-4776-B2DE-D56C1C0E717E}">
      <dgm:prSet phldrT="[טקסט]"/>
      <dgm:spPr/>
      <dgm:t>
        <a:bodyPr/>
        <a:lstStyle/>
        <a:p>
          <a:pPr rtl="1"/>
          <a:r>
            <a:rPr lang="he-IL" dirty="0"/>
            <a:t>2400 שיחות ביום למוקד זמן המתנה ממוצע 2 דק</a:t>
          </a:r>
        </a:p>
      </dgm:t>
    </dgm:pt>
    <dgm:pt modelId="{3DD1E5B2-7B4B-42CE-B10D-CC99A96743FC}" type="parTrans" cxnId="{6821D552-2495-4DDA-9B5F-37F3AF5A1EB6}">
      <dgm:prSet/>
      <dgm:spPr/>
      <dgm:t>
        <a:bodyPr/>
        <a:lstStyle/>
        <a:p>
          <a:pPr rtl="1"/>
          <a:endParaRPr lang="he-IL"/>
        </a:p>
      </dgm:t>
    </dgm:pt>
    <dgm:pt modelId="{2AE75AB0-9B46-495B-B56F-EEAC244C57CE}" type="sibTrans" cxnId="{6821D552-2495-4DDA-9B5F-37F3AF5A1EB6}">
      <dgm:prSet/>
      <dgm:spPr/>
      <dgm:t>
        <a:bodyPr/>
        <a:lstStyle/>
        <a:p>
          <a:pPr rtl="1"/>
          <a:endParaRPr lang="he-IL"/>
        </a:p>
      </dgm:t>
    </dgm:pt>
    <dgm:pt modelId="{DB2ED3D2-B232-4F25-9879-48BAE5F4FC19}" type="pres">
      <dgm:prSet presAssocID="{6D3F5266-59A3-4DAC-BFF0-FA8293644428}" presName="diagram" presStyleCnt="0">
        <dgm:presLayoutVars>
          <dgm:chPref val="1"/>
          <dgm:dir val="rev"/>
          <dgm:animOne val="branch"/>
          <dgm:animLvl val="lvl"/>
          <dgm:resizeHandles/>
        </dgm:presLayoutVars>
      </dgm:prSet>
      <dgm:spPr/>
    </dgm:pt>
    <dgm:pt modelId="{7DE83579-00A4-4E5A-8208-1D9EC669DCA1}" type="pres">
      <dgm:prSet presAssocID="{60261F5A-D399-45CC-A455-EFD9F8890139}" presName="root" presStyleCnt="0"/>
      <dgm:spPr/>
    </dgm:pt>
    <dgm:pt modelId="{7CC1DA6C-50AD-44CB-A787-8ECDDFD769E6}" type="pres">
      <dgm:prSet presAssocID="{60261F5A-D399-45CC-A455-EFD9F8890139}" presName="rootComposite" presStyleCnt="0"/>
      <dgm:spPr/>
    </dgm:pt>
    <dgm:pt modelId="{51E2C850-76B7-439F-A6C4-417554801BDF}" type="pres">
      <dgm:prSet presAssocID="{60261F5A-D399-45CC-A455-EFD9F8890139}" presName="rootText" presStyleLbl="node1" presStyleIdx="0" presStyleCnt="2"/>
      <dgm:spPr/>
    </dgm:pt>
    <dgm:pt modelId="{C069096C-C158-4E4A-84D3-323FD195192D}" type="pres">
      <dgm:prSet presAssocID="{60261F5A-D399-45CC-A455-EFD9F8890139}" presName="rootConnector" presStyleLbl="node1" presStyleIdx="0" presStyleCnt="2"/>
      <dgm:spPr/>
    </dgm:pt>
    <dgm:pt modelId="{1AC77513-B226-452D-9AB8-FF2E0D4EDFE2}" type="pres">
      <dgm:prSet presAssocID="{60261F5A-D399-45CC-A455-EFD9F8890139}" presName="childShape" presStyleCnt="0"/>
      <dgm:spPr/>
    </dgm:pt>
    <dgm:pt modelId="{A6C292B2-5061-4C6A-8185-E374425EFA02}" type="pres">
      <dgm:prSet presAssocID="{EA76F592-CFAF-4582-8232-C1F4CAEC3881}" presName="Name13" presStyleLbl="parChTrans1D2" presStyleIdx="0" presStyleCnt="4"/>
      <dgm:spPr/>
    </dgm:pt>
    <dgm:pt modelId="{8477F879-8060-499D-A127-031CC6F149B7}" type="pres">
      <dgm:prSet presAssocID="{4ABFBB22-339C-42D9-B1F3-50B2A8D8FC14}" presName="childText" presStyleLbl="bgAcc1" presStyleIdx="0" presStyleCnt="4" custScaleX="185007">
        <dgm:presLayoutVars>
          <dgm:bulletEnabled val="1"/>
        </dgm:presLayoutVars>
      </dgm:prSet>
      <dgm:spPr/>
    </dgm:pt>
    <dgm:pt modelId="{C675A74D-CCA2-43E7-8E71-98AAB9577878}" type="pres">
      <dgm:prSet presAssocID="{50FDA770-A8DF-4801-A4F8-430F377594DB}" presName="Name13" presStyleLbl="parChTrans1D2" presStyleIdx="1" presStyleCnt="4"/>
      <dgm:spPr/>
    </dgm:pt>
    <dgm:pt modelId="{B4E7E082-EEE2-4C76-987A-A3406D997C50}" type="pres">
      <dgm:prSet presAssocID="{5D2FE71D-4893-472B-95C8-B1DA547FC28B}" presName="childText" presStyleLbl="bgAcc1" presStyleIdx="1" presStyleCnt="4" custScaleX="185007">
        <dgm:presLayoutVars>
          <dgm:bulletEnabled val="1"/>
        </dgm:presLayoutVars>
      </dgm:prSet>
      <dgm:spPr/>
    </dgm:pt>
    <dgm:pt modelId="{50191172-957D-4215-8931-ECA2EC968D64}" type="pres">
      <dgm:prSet presAssocID="{BA139990-5231-463A-9C01-7BA4CDC63EE8}" presName="root" presStyleCnt="0"/>
      <dgm:spPr/>
    </dgm:pt>
    <dgm:pt modelId="{36224D02-3F83-49CC-B554-2BF9EF26AE13}" type="pres">
      <dgm:prSet presAssocID="{BA139990-5231-463A-9C01-7BA4CDC63EE8}" presName="rootComposite" presStyleCnt="0"/>
      <dgm:spPr/>
    </dgm:pt>
    <dgm:pt modelId="{1B22BCF9-44C9-49C9-B18E-5E8EA721A8A2}" type="pres">
      <dgm:prSet presAssocID="{BA139990-5231-463A-9C01-7BA4CDC63EE8}" presName="rootText" presStyleLbl="node1" presStyleIdx="1" presStyleCnt="2"/>
      <dgm:spPr/>
    </dgm:pt>
    <dgm:pt modelId="{87FF6C70-87A7-4847-A1BD-12077CC7FC6C}" type="pres">
      <dgm:prSet presAssocID="{BA139990-5231-463A-9C01-7BA4CDC63EE8}" presName="rootConnector" presStyleLbl="node1" presStyleIdx="1" presStyleCnt="2"/>
      <dgm:spPr/>
    </dgm:pt>
    <dgm:pt modelId="{6F575EE3-33D3-4446-9338-BF42F7BCF6E8}" type="pres">
      <dgm:prSet presAssocID="{BA139990-5231-463A-9C01-7BA4CDC63EE8}" presName="childShape" presStyleCnt="0"/>
      <dgm:spPr/>
    </dgm:pt>
    <dgm:pt modelId="{EC1C60BC-EA03-47E5-983B-6346F444D4B4}" type="pres">
      <dgm:prSet presAssocID="{3DD1E5B2-7B4B-42CE-B10D-CC99A96743FC}" presName="Name13" presStyleLbl="parChTrans1D2" presStyleIdx="2" presStyleCnt="4"/>
      <dgm:spPr/>
    </dgm:pt>
    <dgm:pt modelId="{C5E94938-8349-4DAD-800F-F8CF15956308}" type="pres">
      <dgm:prSet presAssocID="{C20F658E-3520-4776-B2DE-D56C1C0E717E}" presName="childText" presStyleLbl="bgAcc1" presStyleIdx="2" presStyleCnt="4" custScaleX="185007">
        <dgm:presLayoutVars>
          <dgm:bulletEnabled val="1"/>
        </dgm:presLayoutVars>
      </dgm:prSet>
      <dgm:spPr/>
    </dgm:pt>
    <dgm:pt modelId="{9B59D4F3-1DFF-4BDD-8C07-EDD3321736BE}" type="pres">
      <dgm:prSet presAssocID="{BF67AE45-8916-4546-861C-AECBE4289D4F}" presName="Name13" presStyleLbl="parChTrans1D2" presStyleIdx="3" presStyleCnt="4"/>
      <dgm:spPr/>
    </dgm:pt>
    <dgm:pt modelId="{37BF66D8-0C24-4E88-A335-93016BA9BA94}" type="pres">
      <dgm:prSet presAssocID="{E1B11C8E-E203-41A9-8F06-B6793F23C627}" presName="childText" presStyleLbl="bgAcc1" presStyleIdx="3" presStyleCnt="4" custScaleX="185007">
        <dgm:presLayoutVars>
          <dgm:bulletEnabled val="1"/>
        </dgm:presLayoutVars>
      </dgm:prSet>
      <dgm:spPr/>
    </dgm:pt>
  </dgm:ptLst>
  <dgm:cxnLst>
    <dgm:cxn modelId="{5BA7E60A-2491-46A8-9030-E25343195B60}" srcId="{60261F5A-D399-45CC-A455-EFD9F8890139}" destId="{5D2FE71D-4893-472B-95C8-B1DA547FC28B}" srcOrd="1" destOrd="0" parTransId="{50FDA770-A8DF-4801-A4F8-430F377594DB}" sibTransId="{9FD72C07-C2E0-40DA-84AF-F02384AF503F}"/>
    <dgm:cxn modelId="{411EFA0B-FB00-4B95-B916-DB1987C26655}" srcId="{6D3F5266-59A3-4DAC-BFF0-FA8293644428}" destId="{60261F5A-D399-45CC-A455-EFD9F8890139}" srcOrd="0" destOrd="0" parTransId="{3ED818D4-FDD4-4758-BFDF-FAFE217C6FF3}" sibTransId="{42C49CF9-B38B-4EF6-9519-8F277830E431}"/>
    <dgm:cxn modelId="{EFC75B16-6228-4DEE-A8C7-9978A9346289}" srcId="{60261F5A-D399-45CC-A455-EFD9F8890139}" destId="{4ABFBB22-339C-42D9-B1F3-50B2A8D8FC14}" srcOrd="0" destOrd="0" parTransId="{EA76F592-CFAF-4582-8232-C1F4CAEC3881}" sibTransId="{6422DC36-F1CC-4B2A-B7FE-4420CEBEE6A8}"/>
    <dgm:cxn modelId="{E18EE11E-786E-4207-8871-5A5492744D77}" srcId="{BA139990-5231-463A-9C01-7BA4CDC63EE8}" destId="{E1B11C8E-E203-41A9-8F06-B6793F23C627}" srcOrd="1" destOrd="0" parTransId="{BF67AE45-8916-4546-861C-AECBE4289D4F}" sibTransId="{133EDD56-FBC4-4E67-9428-B574CDD9E890}"/>
    <dgm:cxn modelId="{86754037-9DB2-4446-A3F1-1F37F6636C36}" type="presOf" srcId="{50FDA770-A8DF-4801-A4F8-430F377594DB}" destId="{C675A74D-CCA2-43E7-8E71-98AAB9577878}" srcOrd="0" destOrd="0" presId="urn:microsoft.com/office/officeart/2005/8/layout/hierarchy3"/>
    <dgm:cxn modelId="{7C38B35F-FCB5-4089-A771-507F82F066B5}" type="presOf" srcId="{C20F658E-3520-4776-B2DE-D56C1C0E717E}" destId="{C5E94938-8349-4DAD-800F-F8CF15956308}" srcOrd="0" destOrd="0" presId="urn:microsoft.com/office/officeart/2005/8/layout/hierarchy3"/>
    <dgm:cxn modelId="{76507462-AC57-45DB-8BB5-D5F6FD4AE4A5}" type="presOf" srcId="{3DD1E5B2-7B4B-42CE-B10D-CC99A96743FC}" destId="{EC1C60BC-EA03-47E5-983B-6346F444D4B4}" srcOrd="0" destOrd="0" presId="urn:microsoft.com/office/officeart/2005/8/layout/hierarchy3"/>
    <dgm:cxn modelId="{24E98A48-19FF-449C-837F-BA59E48E7051}" type="presOf" srcId="{60261F5A-D399-45CC-A455-EFD9F8890139}" destId="{C069096C-C158-4E4A-84D3-323FD195192D}" srcOrd="1" destOrd="0" presId="urn:microsoft.com/office/officeart/2005/8/layout/hierarchy3"/>
    <dgm:cxn modelId="{0525784A-B8C5-485E-80AE-92A818ACE953}" type="presOf" srcId="{4ABFBB22-339C-42D9-B1F3-50B2A8D8FC14}" destId="{8477F879-8060-499D-A127-031CC6F149B7}" srcOrd="0" destOrd="0" presId="urn:microsoft.com/office/officeart/2005/8/layout/hierarchy3"/>
    <dgm:cxn modelId="{9AEAAC72-ADED-4E52-8848-C14DB339B28F}" type="presOf" srcId="{BA139990-5231-463A-9C01-7BA4CDC63EE8}" destId="{1B22BCF9-44C9-49C9-B18E-5E8EA721A8A2}" srcOrd="0" destOrd="0" presId="urn:microsoft.com/office/officeart/2005/8/layout/hierarchy3"/>
    <dgm:cxn modelId="{6821D552-2495-4DDA-9B5F-37F3AF5A1EB6}" srcId="{BA139990-5231-463A-9C01-7BA4CDC63EE8}" destId="{C20F658E-3520-4776-B2DE-D56C1C0E717E}" srcOrd="0" destOrd="0" parTransId="{3DD1E5B2-7B4B-42CE-B10D-CC99A96743FC}" sibTransId="{2AE75AB0-9B46-495B-B56F-EEAC244C57CE}"/>
    <dgm:cxn modelId="{13ED827A-6E44-4669-A6A8-6DD20BD1019F}" type="presOf" srcId="{BA139990-5231-463A-9C01-7BA4CDC63EE8}" destId="{87FF6C70-87A7-4847-A1BD-12077CC7FC6C}" srcOrd="1" destOrd="0" presId="urn:microsoft.com/office/officeart/2005/8/layout/hierarchy3"/>
    <dgm:cxn modelId="{53C85E7E-FF65-4482-962F-05914717EA60}" type="presOf" srcId="{60261F5A-D399-45CC-A455-EFD9F8890139}" destId="{51E2C850-76B7-439F-A6C4-417554801BDF}" srcOrd="0" destOrd="0" presId="urn:microsoft.com/office/officeart/2005/8/layout/hierarchy3"/>
    <dgm:cxn modelId="{1C087B87-E12D-48F6-AB07-9E219E12491E}" type="presOf" srcId="{BF67AE45-8916-4546-861C-AECBE4289D4F}" destId="{9B59D4F3-1DFF-4BDD-8C07-EDD3321736BE}" srcOrd="0" destOrd="0" presId="urn:microsoft.com/office/officeart/2005/8/layout/hierarchy3"/>
    <dgm:cxn modelId="{8491578E-8E3A-476B-9749-1E1EED7BDD72}" type="presOf" srcId="{5D2FE71D-4893-472B-95C8-B1DA547FC28B}" destId="{B4E7E082-EEE2-4C76-987A-A3406D997C50}" srcOrd="0" destOrd="0" presId="urn:microsoft.com/office/officeart/2005/8/layout/hierarchy3"/>
    <dgm:cxn modelId="{7A4CC5AA-9AD0-4E56-AABE-B48D53EA629A}" type="presOf" srcId="{6D3F5266-59A3-4DAC-BFF0-FA8293644428}" destId="{DB2ED3D2-B232-4F25-9879-48BAE5F4FC19}" srcOrd="0" destOrd="0" presId="urn:microsoft.com/office/officeart/2005/8/layout/hierarchy3"/>
    <dgm:cxn modelId="{CD8BAEBD-781B-4EDD-91F4-87A5A90CA9EC}" type="presOf" srcId="{EA76F592-CFAF-4582-8232-C1F4CAEC3881}" destId="{A6C292B2-5061-4C6A-8185-E374425EFA02}" srcOrd="0" destOrd="0" presId="urn:microsoft.com/office/officeart/2005/8/layout/hierarchy3"/>
    <dgm:cxn modelId="{CAAB02C8-D601-43EA-85D2-55C20177A4D5}" srcId="{6D3F5266-59A3-4DAC-BFF0-FA8293644428}" destId="{BA139990-5231-463A-9C01-7BA4CDC63EE8}" srcOrd="1" destOrd="0" parTransId="{92C4099A-DC7B-49C9-BE5E-69486CF57E3A}" sibTransId="{2B2F1901-A3D7-40EC-A758-5ACC4486AAC4}"/>
    <dgm:cxn modelId="{C104A0D0-E0E1-4E1C-A159-968F5E99AB12}" type="presOf" srcId="{E1B11C8E-E203-41A9-8F06-B6793F23C627}" destId="{37BF66D8-0C24-4E88-A335-93016BA9BA94}" srcOrd="0" destOrd="0" presId="urn:microsoft.com/office/officeart/2005/8/layout/hierarchy3"/>
    <dgm:cxn modelId="{5FB0A7CC-F168-4082-A6BA-DA862E2BBF9D}" type="presParOf" srcId="{DB2ED3D2-B232-4F25-9879-48BAE5F4FC19}" destId="{7DE83579-00A4-4E5A-8208-1D9EC669DCA1}" srcOrd="0" destOrd="0" presId="urn:microsoft.com/office/officeart/2005/8/layout/hierarchy3"/>
    <dgm:cxn modelId="{CAFB4E59-697A-48B2-ABDA-D28D84161FF9}" type="presParOf" srcId="{7DE83579-00A4-4E5A-8208-1D9EC669DCA1}" destId="{7CC1DA6C-50AD-44CB-A787-8ECDDFD769E6}" srcOrd="0" destOrd="0" presId="urn:microsoft.com/office/officeart/2005/8/layout/hierarchy3"/>
    <dgm:cxn modelId="{93A0ACEE-8393-4CA5-9CA8-D1646BA057AB}" type="presParOf" srcId="{7CC1DA6C-50AD-44CB-A787-8ECDDFD769E6}" destId="{51E2C850-76B7-439F-A6C4-417554801BDF}" srcOrd="0" destOrd="0" presId="urn:microsoft.com/office/officeart/2005/8/layout/hierarchy3"/>
    <dgm:cxn modelId="{7C4512A0-CF00-42A8-B2A7-E314A2115D81}" type="presParOf" srcId="{7CC1DA6C-50AD-44CB-A787-8ECDDFD769E6}" destId="{C069096C-C158-4E4A-84D3-323FD195192D}" srcOrd="1" destOrd="0" presId="urn:microsoft.com/office/officeart/2005/8/layout/hierarchy3"/>
    <dgm:cxn modelId="{B879F092-8634-44DC-9051-64BC7166DC0F}" type="presParOf" srcId="{7DE83579-00A4-4E5A-8208-1D9EC669DCA1}" destId="{1AC77513-B226-452D-9AB8-FF2E0D4EDFE2}" srcOrd="1" destOrd="0" presId="urn:microsoft.com/office/officeart/2005/8/layout/hierarchy3"/>
    <dgm:cxn modelId="{9E923729-B127-4F26-AEEF-859035117963}" type="presParOf" srcId="{1AC77513-B226-452D-9AB8-FF2E0D4EDFE2}" destId="{A6C292B2-5061-4C6A-8185-E374425EFA02}" srcOrd="0" destOrd="0" presId="urn:microsoft.com/office/officeart/2005/8/layout/hierarchy3"/>
    <dgm:cxn modelId="{29D9A5AC-A80D-47BD-A1A6-05EB620C2CBC}" type="presParOf" srcId="{1AC77513-B226-452D-9AB8-FF2E0D4EDFE2}" destId="{8477F879-8060-499D-A127-031CC6F149B7}" srcOrd="1" destOrd="0" presId="urn:microsoft.com/office/officeart/2005/8/layout/hierarchy3"/>
    <dgm:cxn modelId="{2F3B9F5A-1C05-4AA5-A140-54E0606F6EDD}" type="presParOf" srcId="{1AC77513-B226-452D-9AB8-FF2E0D4EDFE2}" destId="{C675A74D-CCA2-43E7-8E71-98AAB9577878}" srcOrd="2" destOrd="0" presId="urn:microsoft.com/office/officeart/2005/8/layout/hierarchy3"/>
    <dgm:cxn modelId="{4472F4ED-7499-4F42-9FBC-635EBC332725}" type="presParOf" srcId="{1AC77513-B226-452D-9AB8-FF2E0D4EDFE2}" destId="{B4E7E082-EEE2-4C76-987A-A3406D997C50}" srcOrd="3" destOrd="0" presId="urn:microsoft.com/office/officeart/2005/8/layout/hierarchy3"/>
    <dgm:cxn modelId="{E563C709-BED4-47DA-9495-2E316E3FD26C}" type="presParOf" srcId="{DB2ED3D2-B232-4F25-9879-48BAE5F4FC19}" destId="{50191172-957D-4215-8931-ECA2EC968D64}" srcOrd="1" destOrd="0" presId="urn:microsoft.com/office/officeart/2005/8/layout/hierarchy3"/>
    <dgm:cxn modelId="{1F0B7AA1-F35D-4DFA-8FE9-DF6AFEEE1B12}" type="presParOf" srcId="{50191172-957D-4215-8931-ECA2EC968D64}" destId="{36224D02-3F83-49CC-B554-2BF9EF26AE13}" srcOrd="0" destOrd="0" presId="urn:microsoft.com/office/officeart/2005/8/layout/hierarchy3"/>
    <dgm:cxn modelId="{737CF365-267F-4CBF-8059-CC3A1CBA1D30}" type="presParOf" srcId="{36224D02-3F83-49CC-B554-2BF9EF26AE13}" destId="{1B22BCF9-44C9-49C9-B18E-5E8EA721A8A2}" srcOrd="0" destOrd="0" presId="urn:microsoft.com/office/officeart/2005/8/layout/hierarchy3"/>
    <dgm:cxn modelId="{C5066FF3-6A7D-4DF1-B4F2-1BF7B7D95654}" type="presParOf" srcId="{36224D02-3F83-49CC-B554-2BF9EF26AE13}" destId="{87FF6C70-87A7-4847-A1BD-12077CC7FC6C}" srcOrd="1" destOrd="0" presId="urn:microsoft.com/office/officeart/2005/8/layout/hierarchy3"/>
    <dgm:cxn modelId="{69E2B664-A9DF-426A-BFD9-13E67BE7A796}" type="presParOf" srcId="{50191172-957D-4215-8931-ECA2EC968D64}" destId="{6F575EE3-33D3-4446-9338-BF42F7BCF6E8}" srcOrd="1" destOrd="0" presId="urn:microsoft.com/office/officeart/2005/8/layout/hierarchy3"/>
    <dgm:cxn modelId="{A56C2824-CBAA-4A39-B635-5927BB85F191}" type="presParOf" srcId="{6F575EE3-33D3-4446-9338-BF42F7BCF6E8}" destId="{EC1C60BC-EA03-47E5-983B-6346F444D4B4}" srcOrd="0" destOrd="0" presId="urn:microsoft.com/office/officeart/2005/8/layout/hierarchy3"/>
    <dgm:cxn modelId="{8AC45DDC-BBBA-4BC1-8256-38EEF88C4479}" type="presParOf" srcId="{6F575EE3-33D3-4446-9338-BF42F7BCF6E8}" destId="{C5E94938-8349-4DAD-800F-F8CF15956308}" srcOrd="1" destOrd="0" presId="urn:microsoft.com/office/officeart/2005/8/layout/hierarchy3"/>
    <dgm:cxn modelId="{793F623F-4782-4706-8C59-5FE7640B3EB0}" type="presParOf" srcId="{6F575EE3-33D3-4446-9338-BF42F7BCF6E8}" destId="{9B59D4F3-1DFF-4BDD-8C07-EDD3321736BE}" srcOrd="2" destOrd="0" presId="urn:microsoft.com/office/officeart/2005/8/layout/hierarchy3"/>
    <dgm:cxn modelId="{A35D0EA1-07AF-4FAC-8136-0F0DCC458AC5}" type="presParOf" srcId="{6F575EE3-33D3-4446-9338-BF42F7BCF6E8}" destId="{37BF66D8-0C24-4E88-A335-93016BA9BA94}" srcOrd="3" destOrd="0" presId="urn:microsoft.com/office/officeart/2005/8/layout/hierarchy3"/>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ata3.xml><?xml version="1.0" encoding="utf-8"?>
<dgm:dataModel xmlns:dgm="http://schemas.openxmlformats.org/drawingml/2006/diagram" xmlns:a="http://schemas.openxmlformats.org/drawingml/2006/main">
  <dgm:ptLst>
    <dgm:pt modelId="{6D3F5266-59A3-4DAC-BFF0-FA8293644428}"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pPr rtl="1"/>
          <a:endParaRPr lang="he-IL"/>
        </a:p>
      </dgm:t>
    </dgm:pt>
    <dgm:pt modelId="{DB2ED3D2-B232-4F25-9879-48BAE5F4FC19}" type="pres">
      <dgm:prSet presAssocID="{6D3F5266-59A3-4DAC-BFF0-FA8293644428}" presName="diagram" presStyleCnt="0">
        <dgm:presLayoutVars>
          <dgm:chPref val="1"/>
          <dgm:dir val="rev"/>
          <dgm:animOne val="branch"/>
          <dgm:animLvl val="lvl"/>
          <dgm:resizeHandles/>
        </dgm:presLayoutVars>
      </dgm:prSet>
      <dgm:spPr/>
    </dgm:pt>
  </dgm:ptLst>
  <dgm:cxnLst>
    <dgm:cxn modelId="{7A4CC5AA-9AD0-4E56-AABE-B48D53EA629A}" type="presOf" srcId="{6D3F5266-59A3-4DAC-BFF0-FA8293644428}" destId="{DB2ED3D2-B232-4F25-9879-48BAE5F4FC19}" srcOrd="0" destOrd="0" presId="urn:microsoft.com/office/officeart/2005/8/layout/hierarchy3"/>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ata4.xml><?xml version="1.0" encoding="utf-8"?>
<dgm:dataModel xmlns:dgm="http://schemas.openxmlformats.org/drawingml/2006/diagram" xmlns:a="http://schemas.openxmlformats.org/drawingml/2006/main">
  <dgm:ptLst>
    <dgm:pt modelId="{25F4CB2A-ECD5-4EF7-A290-F6E129497183}"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pPr rtl="1"/>
          <a:endParaRPr lang="he-IL"/>
        </a:p>
      </dgm:t>
    </dgm:pt>
    <dgm:pt modelId="{A0ACF318-AA15-41DA-8A9B-A2CEC8FE1C75}">
      <dgm:prSet phldrT="[טקסט]"/>
      <dgm:spPr/>
      <dgm:t>
        <a:bodyPr/>
        <a:lstStyle/>
        <a:p>
          <a:pPr rtl="1"/>
          <a:r>
            <a:rPr lang="he-IL" dirty="0"/>
            <a:t>יחס אישי</a:t>
          </a:r>
        </a:p>
      </dgm:t>
    </dgm:pt>
    <dgm:pt modelId="{41C5D0CF-CCB5-4271-AD26-DCA4913CB421}" type="parTrans" cxnId="{38283910-5C4F-4E9A-869B-C91DAEF874AD}">
      <dgm:prSet/>
      <dgm:spPr/>
      <dgm:t>
        <a:bodyPr/>
        <a:lstStyle/>
        <a:p>
          <a:pPr rtl="1"/>
          <a:endParaRPr lang="he-IL"/>
        </a:p>
      </dgm:t>
    </dgm:pt>
    <dgm:pt modelId="{6686F63A-A976-4E68-8178-309FD0F73314}" type="sibTrans" cxnId="{38283910-5C4F-4E9A-869B-C91DAEF874AD}">
      <dgm:prSet/>
      <dgm:spPr/>
      <dgm:t>
        <a:bodyPr/>
        <a:lstStyle/>
        <a:p>
          <a:pPr rtl="1"/>
          <a:endParaRPr lang="he-IL"/>
        </a:p>
      </dgm:t>
    </dgm:pt>
    <dgm:pt modelId="{2A47357D-B5E7-4E6A-980C-B8F6D648450A}">
      <dgm:prSet phldrT="[טקסט]"/>
      <dgm:spPr/>
      <dgm:t>
        <a:bodyPr/>
        <a:lstStyle/>
        <a:p>
          <a:pPr rtl="1"/>
          <a:r>
            <a:rPr lang="he-IL" dirty="0"/>
            <a:t>מענה </a:t>
          </a:r>
          <a:r>
            <a:rPr lang="he-IL" dirty="0" err="1"/>
            <a:t>מיידי</a:t>
          </a:r>
          <a:r>
            <a:rPr lang="he-IL" dirty="0"/>
            <a:t> ופשוט</a:t>
          </a:r>
        </a:p>
      </dgm:t>
    </dgm:pt>
    <dgm:pt modelId="{BFFFF630-0C0B-421D-A9C9-24B9ABFB9EA0}" type="parTrans" cxnId="{54D53EDA-ADA7-4D68-A0B9-BB740F099B0C}">
      <dgm:prSet/>
      <dgm:spPr/>
      <dgm:t>
        <a:bodyPr/>
        <a:lstStyle/>
        <a:p>
          <a:pPr rtl="1"/>
          <a:endParaRPr lang="he-IL"/>
        </a:p>
      </dgm:t>
    </dgm:pt>
    <dgm:pt modelId="{8D8C4F01-2508-4C36-AC5F-8147C756793F}" type="sibTrans" cxnId="{54D53EDA-ADA7-4D68-A0B9-BB740F099B0C}">
      <dgm:prSet/>
      <dgm:spPr/>
      <dgm:t>
        <a:bodyPr/>
        <a:lstStyle/>
        <a:p>
          <a:pPr rtl="1"/>
          <a:endParaRPr lang="he-IL"/>
        </a:p>
      </dgm:t>
    </dgm:pt>
    <dgm:pt modelId="{91A7DF7F-69E5-4369-BDDA-E3C5837DD7A5}">
      <dgm:prSet phldrT="[טקסט]"/>
      <dgm:spPr/>
      <dgm:t>
        <a:bodyPr/>
        <a:lstStyle/>
        <a:p>
          <a:pPr rtl="1"/>
          <a:r>
            <a:rPr lang="he-IL" dirty="0"/>
            <a:t>מענה תומך שיקום</a:t>
          </a:r>
        </a:p>
      </dgm:t>
    </dgm:pt>
    <dgm:pt modelId="{FD29C728-3ABC-4C99-8400-B5B5EDFE6419}" type="parTrans" cxnId="{1D2CD46D-8DDF-467C-8667-B3DBDB7F5EAF}">
      <dgm:prSet/>
      <dgm:spPr/>
      <dgm:t>
        <a:bodyPr/>
        <a:lstStyle/>
        <a:p>
          <a:pPr rtl="1"/>
          <a:endParaRPr lang="he-IL"/>
        </a:p>
      </dgm:t>
    </dgm:pt>
    <dgm:pt modelId="{8DFAF40C-C505-46D1-86D3-D56207FB3736}" type="sibTrans" cxnId="{1D2CD46D-8DDF-467C-8667-B3DBDB7F5EAF}">
      <dgm:prSet/>
      <dgm:spPr/>
      <dgm:t>
        <a:bodyPr/>
        <a:lstStyle/>
        <a:p>
          <a:pPr rtl="1"/>
          <a:endParaRPr lang="he-IL"/>
        </a:p>
      </dgm:t>
    </dgm:pt>
    <dgm:pt modelId="{C3B29BC4-5AA6-435A-AA1F-4385B3CFA057}" type="pres">
      <dgm:prSet presAssocID="{25F4CB2A-ECD5-4EF7-A290-F6E129497183}" presName="Name0" presStyleCnt="0">
        <dgm:presLayoutVars>
          <dgm:chMax val="7"/>
          <dgm:chPref val="7"/>
          <dgm:dir val="rev"/>
          <dgm:animLvl val="lvl"/>
        </dgm:presLayoutVars>
      </dgm:prSet>
      <dgm:spPr/>
    </dgm:pt>
    <dgm:pt modelId="{0753D0FF-ABB9-4AAA-984B-53CD91A6025F}" type="pres">
      <dgm:prSet presAssocID="{A0ACF318-AA15-41DA-8A9B-A2CEC8FE1C75}" presName="Accent1" presStyleCnt="0"/>
      <dgm:spPr/>
    </dgm:pt>
    <dgm:pt modelId="{0A940099-ACB0-430C-9185-7DF389A033A6}" type="pres">
      <dgm:prSet presAssocID="{A0ACF318-AA15-41DA-8A9B-A2CEC8FE1C75}" presName="Accent" presStyleLbl="node1" presStyleIdx="0" presStyleCnt="3"/>
      <dgm:spPr/>
    </dgm:pt>
    <dgm:pt modelId="{7A43E869-52BA-477F-BBA4-9C1167D99BB9}" type="pres">
      <dgm:prSet presAssocID="{A0ACF318-AA15-41DA-8A9B-A2CEC8FE1C75}" presName="Parent1" presStyleLbl="revTx" presStyleIdx="0" presStyleCnt="3">
        <dgm:presLayoutVars>
          <dgm:chMax val="1"/>
          <dgm:chPref val="1"/>
          <dgm:bulletEnabled val="1"/>
        </dgm:presLayoutVars>
      </dgm:prSet>
      <dgm:spPr/>
    </dgm:pt>
    <dgm:pt modelId="{267CFBA3-4A21-47CE-81F7-BB59BF76FC92}" type="pres">
      <dgm:prSet presAssocID="{2A47357D-B5E7-4E6A-980C-B8F6D648450A}" presName="Accent2" presStyleCnt="0"/>
      <dgm:spPr/>
    </dgm:pt>
    <dgm:pt modelId="{F28262F0-4680-4F3C-B9BC-A4247936FE42}" type="pres">
      <dgm:prSet presAssocID="{2A47357D-B5E7-4E6A-980C-B8F6D648450A}" presName="Accent" presStyleLbl="node1" presStyleIdx="1" presStyleCnt="3"/>
      <dgm:spPr/>
    </dgm:pt>
    <dgm:pt modelId="{4DFC19FE-F0D3-4E94-8BAD-6F8A5CF4DEA9}" type="pres">
      <dgm:prSet presAssocID="{2A47357D-B5E7-4E6A-980C-B8F6D648450A}" presName="Parent2" presStyleLbl="revTx" presStyleIdx="1" presStyleCnt="3">
        <dgm:presLayoutVars>
          <dgm:chMax val="1"/>
          <dgm:chPref val="1"/>
          <dgm:bulletEnabled val="1"/>
        </dgm:presLayoutVars>
      </dgm:prSet>
      <dgm:spPr/>
    </dgm:pt>
    <dgm:pt modelId="{11327E8E-0624-4C16-A152-10C5E03623D5}" type="pres">
      <dgm:prSet presAssocID="{91A7DF7F-69E5-4369-BDDA-E3C5837DD7A5}" presName="Accent3" presStyleCnt="0"/>
      <dgm:spPr/>
    </dgm:pt>
    <dgm:pt modelId="{A32C5035-D054-479F-A8E1-F832E1C22955}" type="pres">
      <dgm:prSet presAssocID="{91A7DF7F-69E5-4369-BDDA-E3C5837DD7A5}" presName="Accent" presStyleLbl="node1" presStyleIdx="2" presStyleCnt="3"/>
      <dgm:spPr/>
    </dgm:pt>
    <dgm:pt modelId="{29E883A9-1ABC-4B49-A2C7-F9A25889928D}" type="pres">
      <dgm:prSet presAssocID="{91A7DF7F-69E5-4369-BDDA-E3C5837DD7A5}" presName="Parent3" presStyleLbl="revTx" presStyleIdx="2" presStyleCnt="3">
        <dgm:presLayoutVars>
          <dgm:chMax val="1"/>
          <dgm:chPref val="1"/>
          <dgm:bulletEnabled val="1"/>
        </dgm:presLayoutVars>
      </dgm:prSet>
      <dgm:spPr/>
    </dgm:pt>
  </dgm:ptLst>
  <dgm:cxnLst>
    <dgm:cxn modelId="{38283910-5C4F-4E9A-869B-C91DAEF874AD}" srcId="{25F4CB2A-ECD5-4EF7-A290-F6E129497183}" destId="{A0ACF318-AA15-41DA-8A9B-A2CEC8FE1C75}" srcOrd="0" destOrd="0" parTransId="{41C5D0CF-CCB5-4271-AD26-DCA4913CB421}" sibTransId="{6686F63A-A976-4E68-8178-309FD0F73314}"/>
    <dgm:cxn modelId="{6F1D8B20-D750-4E7C-9F69-19152F084AD1}" type="presOf" srcId="{91A7DF7F-69E5-4369-BDDA-E3C5837DD7A5}" destId="{29E883A9-1ABC-4B49-A2C7-F9A25889928D}" srcOrd="0" destOrd="0" presId="urn:microsoft.com/office/officeart/2009/layout/CircleArrowProcess"/>
    <dgm:cxn modelId="{31CAB82B-F10F-43C8-9715-E490EE189EF8}" type="presOf" srcId="{25F4CB2A-ECD5-4EF7-A290-F6E129497183}" destId="{C3B29BC4-5AA6-435A-AA1F-4385B3CFA057}" srcOrd="0" destOrd="0" presId="urn:microsoft.com/office/officeart/2009/layout/CircleArrowProcess"/>
    <dgm:cxn modelId="{ECCE3B2F-8427-4A20-913B-CFB936D8D234}" type="presOf" srcId="{A0ACF318-AA15-41DA-8A9B-A2CEC8FE1C75}" destId="{7A43E869-52BA-477F-BBA4-9C1167D99BB9}" srcOrd="0" destOrd="0" presId="urn:microsoft.com/office/officeart/2009/layout/CircleArrowProcess"/>
    <dgm:cxn modelId="{1D2CD46D-8DDF-467C-8667-B3DBDB7F5EAF}" srcId="{25F4CB2A-ECD5-4EF7-A290-F6E129497183}" destId="{91A7DF7F-69E5-4369-BDDA-E3C5837DD7A5}" srcOrd="2" destOrd="0" parTransId="{FD29C728-3ABC-4C99-8400-B5B5EDFE6419}" sibTransId="{8DFAF40C-C505-46D1-86D3-D56207FB3736}"/>
    <dgm:cxn modelId="{00372179-2414-45E2-90A9-2CFE75CE0995}" type="presOf" srcId="{2A47357D-B5E7-4E6A-980C-B8F6D648450A}" destId="{4DFC19FE-F0D3-4E94-8BAD-6F8A5CF4DEA9}" srcOrd="0" destOrd="0" presId="urn:microsoft.com/office/officeart/2009/layout/CircleArrowProcess"/>
    <dgm:cxn modelId="{54D53EDA-ADA7-4D68-A0B9-BB740F099B0C}" srcId="{25F4CB2A-ECD5-4EF7-A290-F6E129497183}" destId="{2A47357D-B5E7-4E6A-980C-B8F6D648450A}" srcOrd="1" destOrd="0" parTransId="{BFFFF630-0C0B-421D-A9C9-24B9ABFB9EA0}" sibTransId="{8D8C4F01-2508-4C36-AC5F-8147C756793F}"/>
    <dgm:cxn modelId="{6D2E5734-0E7F-4F00-96AB-A13B9369E63F}" type="presParOf" srcId="{C3B29BC4-5AA6-435A-AA1F-4385B3CFA057}" destId="{0753D0FF-ABB9-4AAA-984B-53CD91A6025F}" srcOrd="0" destOrd="0" presId="urn:microsoft.com/office/officeart/2009/layout/CircleArrowProcess"/>
    <dgm:cxn modelId="{2AB975DA-A967-484E-A3B5-86630B2BBE77}" type="presParOf" srcId="{0753D0FF-ABB9-4AAA-984B-53CD91A6025F}" destId="{0A940099-ACB0-430C-9185-7DF389A033A6}" srcOrd="0" destOrd="0" presId="urn:microsoft.com/office/officeart/2009/layout/CircleArrowProcess"/>
    <dgm:cxn modelId="{92321107-92E0-4F83-99D6-02E74A201820}" type="presParOf" srcId="{C3B29BC4-5AA6-435A-AA1F-4385B3CFA057}" destId="{7A43E869-52BA-477F-BBA4-9C1167D99BB9}" srcOrd="1" destOrd="0" presId="urn:microsoft.com/office/officeart/2009/layout/CircleArrowProcess"/>
    <dgm:cxn modelId="{5F76AEEB-72C1-4DD1-ACC7-A51BAFBB8FEF}" type="presParOf" srcId="{C3B29BC4-5AA6-435A-AA1F-4385B3CFA057}" destId="{267CFBA3-4A21-47CE-81F7-BB59BF76FC92}" srcOrd="2" destOrd="0" presId="urn:microsoft.com/office/officeart/2009/layout/CircleArrowProcess"/>
    <dgm:cxn modelId="{F862AE78-1445-4096-A2E8-8497D3F66106}" type="presParOf" srcId="{267CFBA3-4A21-47CE-81F7-BB59BF76FC92}" destId="{F28262F0-4680-4F3C-B9BC-A4247936FE42}" srcOrd="0" destOrd="0" presId="urn:microsoft.com/office/officeart/2009/layout/CircleArrowProcess"/>
    <dgm:cxn modelId="{1679083C-DD58-4B5D-8F80-FA517AF6F2CA}" type="presParOf" srcId="{C3B29BC4-5AA6-435A-AA1F-4385B3CFA057}" destId="{4DFC19FE-F0D3-4E94-8BAD-6F8A5CF4DEA9}" srcOrd="3" destOrd="0" presId="urn:microsoft.com/office/officeart/2009/layout/CircleArrowProcess"/>
    <dgm:cxn modelId="{6FC252A8-3CE0-4206-94A9-0D9354936F33}" type="presParOf" srcId="{C3B29BC4-5AA6-435A-AA1F-4385B3CFA057}" destId="{11327E8E-0624-4C16-A152-10C5E03623D5}" srcOrd="4" destOrd="0" presId="urn:microsoft.com/office/officeart/2009/layout/CircleArrowProcess"/>
    <dgm:cxn modelId="{323A39E6-83A5-41AC-B4E4-B906A419E9CC}" type="presParOf" srcId="{11327E8E-0624-4C16-A152-10C5E03623D5}" destId="{A32C5035-D054-479F-A8E1-F832E1C22955}" srcOrd="0" destOrd="0" presId="urn:microsoft.com/office/officeart/2009/layout/CircleArrowProcess"/>
    <dgm:cxn modelId="{B16CF5A8-258C-4EF3-AECD-B4BF7A11D069}" type="presParOf" srcId="{C3B29BC4-5AA6-435A-AA1F-4385B3CFA057}" destId="{29E883A9-1ABC-4B49-A2C7-F9A25889928D}" srcOrd="5" destOrd="0" presId="urn:microsoft.com/office/officeart/2009/layout/CircleArrowProcess"/>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3F5266-59A3-4DAC-BFF0-FA829364442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pPr rtl="1"/>
          <a:endParaRPr lang="he-IL"/>
        </a:p>
      </dgm:t>
    </dgm:pt>
    <dgm:pt modelId="{50FDA770-A8DF-4801-A4F8-430F377594DB}" type="parTrans" cxnId="{5BA7E60A-2491-46A8-9030-E25343195B60}">
      <dgm:prSet/>
      <dgm:spPr/>
      <dgm:t>
        <a:bodyPr/>
        <a:lstStyle/>
        <a:p>
          <a:pPr rtl="1"/>
          <a:endParaRPr lang="he-IL"/>
        </a:p>
      </dgm:t>
    </dgm:pt>
    <dgm:pt modelId="{5D2FE71D-4893-472B-95C8-B1DA547FC28B}">
      <dgm:prSet phldrT="[טקסט]"/>
      <dgm:spPr>
        <a:solidFill>
          <a:srgbClr val="336699"/>
        </a:solidFill>
        <a:ln w="12700" cap="flat" cmpd="sng" algn="ctr">
          <a:solidFill>
            <a:schemeClr val="lt1">
              <a:hueOff val="0"/>
              <a:satOff val="0"/>
              <a:lumOff val="0"/>
              <a:alphaOff val="0"/>
            </a:schemeClr>
          </a:solidFill>
          <a:prstDash val="solid"/>
          <a:miter lim="800000"/>
        </a:ln>
      </dgm:spPr>
      <dgm:t>
        <a:bodyPr/>
        <a:lstStyle/>
        <a:p>
          <a:pPr rtl="1"/>
          <a:r>
            <a:rPr lang="he-IL" b="0" i="0" u="none" dirty="0"/>
            <a:t>88% מהבקשות - </a:t>
          </a:r>
        </a:p>
        <a:p>
          <a:pPr rtl="1"/>
          <a:r>
            <a:rPr lang="he-IL" b="0" i="0" u="none" dirty="0"/>
            <a:t>הכרה באותו יום </a:t>
          </a:r>
          <a:endParaRPr lang="he-IL" dirty="0"/>
        </a:p>
      </dgm:t>
    </dgm:pt>
    <dgm:pt modelId="{9FD72C07-C2E0-40DA-84AF-F02384AF503F}" type="sibTrans" cxnId="{5BA7E60A-2491-46A8-9030-E25343195B60}">
      <dgm:prSet/>
      <dgm:spPr>
        <a:noFill/>
      </dgm:spPr>
      <dgm:t>
        <a:bodyPr/>
        <a:lstStyle/>
        <a:p>
          <a:pPr rtl="1"/>
          <a:endParaRPr lang="he-IL"/>
        </a:p>
      </dgm:t>
    </dgm:pt>
    <dgm:pt modelId="{511C1E75-7184-4B8C-86C6-582F77BA939D}">
      <dgm:prSet phldrT="[טקסט]"/>
      <dgm:spPr>
        <a:solidFill>
          <a:srgbClr val="336699"/>
        </a:solidFill>
        <a:ln w="12700" cap="flat" cmpd="sng" algn="ctr">
          <a:solidFill>
            <a:schemeClr val="lt1">
              <a:hueOff val="0"/>
              <a:satOff val="0"/>
              <a:lumOff val="0"/>
              <a:alphaOff val="0"/>
            </a:schemeClr>
          </a:solidFill>
          <a:prstDash val="solid"/>
          <a:miter lim="800000"/>
        </a:ln>
      </dgm:spPr>
      <dgm:t>
        <a:bodyPr/>
        <a:lstStyle/>
        <a:p>
          <a:pPr rtl="1"/>
          <a:r>
            <a:rPr lang="he-IL" dirty="0"/>
            <a:t>פריסה של האגף בכל בתי החולים שבהם מאושפזים הפצועים – 16 בתי חולים</a:t>
          </a:r>
        </a:p>
      </dgm:t>
    </dgm:pt>
    <dgm:pt modelId="{2E9B380B-B5E8-4236-AC16-FB5AA1F17FA8}" type="parTrans" cxnId="{3424812E-4DAD-44C9-842E-D5B9CBF982B8}">
      <dgm:prSet/>
      <dgm:spPr/>
      <dgm:t>
        <a:bodyPr/>
        <a:lstStyle/>
        <a:p>
          <a:pPr rtl="1"/>
          <a:endParaRPr lang="he-IL"/>
        </a:p>
      </dgm:t>
    </dgm:pt>
    <dgm:pt modelId="{76B5D225-4A28-4324-AA74-8DB77140CF29}" type="sibTrans" cxnId="{3424812E-4DAD-44C9-842E-D5B9CBF982B8}">
      <dgm:prSet/>
      <dgm:spPr>
        <a:noFill/>
      </dgm:spPr>
      <dgm:t>
        <a:bodyPr/>
        <a:lstStyle/>
        <a:p>
          <a:pPr rtl="1"/>
          <a:endParaRPr lang="he-IL"/>
        </a:p>
      </dgm:t>
    </dgm:pt>
    <dgm:pt modelId="{7E1308CC-EA77-4198-8B26-799BB5193FC7}">
      <dgm:prSet phldrT="[טקסט]"/>
      <dgm:spPr>
        <a:solidFill>
          <a:srgbClr val="336699"/>
        </a:solidFill>
        <a:ln w="12700" cap="flat" cmpd="sng" algn="ctr">
          <a:solidFill>
            <a:schemeClr val="lt1">
              <a:hueOff val="0"/>
              <a:satOff val="0"/>
              <a:lumOff val="0"/>
              <a:alphaOff val="0"/>
            </a:schemeClr>
          </a:solidFill>
          <a:prstDash val="solid"/>
          <a:miter lim="800000"/>
        </a:ln>
      </dgm:spPr>
      <dgm:t>
        <a:bodyPr/>
        <a:lstStyle/>
        <a:p>
          <a:pPr rtl="1"/>
          <a:r>
            <a:rPr lang="he-IL" dirty="0"/>
            <a:t>קול קורא למטפלים </a:t>
          </a:r>
        </a:p>
        <a:p>
          <a:pPr rtl="1"/>
          <a:r>
            <a:rPr lang="he-IL" dirty="0"/>
            <a:t>לתמיכה נפשית</a:t>
          </a:r>
        </a:p>
      </dgm:t>
    </dgm:pt>
    <dgm:pt modelId="{EAC07EE9-AECB-48E0-B1B6-AB8B4AD2D891}" type="parTrans" cxnId="{AFFE5EFF-0532-4B7C-B527-5F35B4E99E03}">
      <dgm:prSet/>
      <dgm:spPr/>
      <dgm:t>
        <a:bodyPr/>
        <a:lstStyle/>
        <a:p>
          <a:pPr rtl="1"/>
          <a:endParaRPr lang="he-IL"/>
        </a:p>
      </dgm:t>
    </dgm:pt>
    <dgm:pt modelId="{D0037AB6-E296-4BB1-8C0E-3991DE457F13}" type="sibTrans" cxnId="{AFFE5EFF-0532-4B7C-B527-5F35B4E99E03}">
      <dgm:prSet/>
      <dgm:spPr/>
      <dgm:t>
        <a:bodyPr/>
        <a:lstStyle/>
        <a:p>
          <a:pPr rtl="1"/>
          <a:endParaRPr lang="he-IL"/>
        </a:p>
      </dgm:t>
    </dgm:pt>
    <dgm:pt modelId="{CC534674-E8DE-438C-B355-FC16F250BAE8}">
      <dgm:prSet phldrT="[טקסט]"/>
      <dgm:spPr>
        <a:solidFill>
          <a:srgbClr val="336699"/>
        </a:solidFill>
        <a:ln w="12700" cap="flat" cmpd="sng" algn="ctr">
          <a:solidFill>
            <a:schemeClr val="lt1">
              <a:hueOff val="0"/>
              <a:satOff val="0"/>
              <a:lumOff val="0"/>
              <a:alphaOff val="0"/>
            </a:schemeClr>
          </a:solidFill>
          <a:prstDash val="solid"/>
          <a:miter lim="800000"/>
        </a:ln>
      </dgm:spPr>
      <dgm:t>
        <a:bodyPr/>
        <a:lstStyle/>
        <a:p>
          <a:pPr rtl="1"/>
          <a:r>
            <a:rPr lang="he-IL" dirty="0"/>
            <a:t>פונים באופן יזום לפצועים </a:t>
          </a:r>
        </a:p>
        <a:p>
          <a:pPr rtl="1"/>
          <a:r>
            <a:rPr lang="he-IL" dirty="0"/>
            <a:t>שהגיעו לבה"ח </a:t>
          </a:r>
        </a:p>
        <a:p>
          <a:pPr rtl="1"/>
          <a:r>
            <a:rPr lang="he-IL" dirty="0"/>
            <a:t>ולא אושפזו</a:t>
          </a:r>
        </a:p>
      </dgm:t>
    </dgm:pt>
    <dgm:pt modelId="{A18F438D-517F-49B0-A161-F6CE693AA68F}" type="parTrans" cxnId="{5A1DFD91-5895-4C56-998E-C7F04E9A5FB0}">
      <dgm:prSet/>
      <dgm:spPr/>
      <dgm:t>
        <a:bodyPr/>
        <a:lstStyle/>
        <a:p>
          <a:pPr rtl="1"/>
          <a:endParaRPr lang="he-IL"/>
        </a:p>
      </dgm:t>
    </dgm:pt>
    <dgm:pt modelId="{200ED2A8-35BE-47CF-A3DE-C9E7AF5B9B9E}" type="sibTrans" cxnId="{5A1DFD91-5895-4C56-998E-C7F04E9A5FB0}">
      <dgm:prSet/>
      <dgm:spPr/>
      <dgm:t>
        <a:bodyPr/>
        <a:lstStyle/>
        <a:p>
          <a:pPr rtl="1"/>
          <a:endParaRPr lang="he-IL"/>
        </a:p>
      </dgm:t>
    </dgm:pt>
    <dgm:pt modelId="{63A6C7E2-379A-4C29-A4F7-F8186C81B51F}" type="pres">
      <dgm:prSet presAssocID="{6D3F5266-59A3-4DAC-BFF0-FA8293644428}" presName="CompostProcess" presStyleCnt="0">
        <dgm:presLayoutVars>
          <dgm:dir val="rev"/>
          <dgm:resizeHandles val="exact"/>
        </dgm:presLayoutVars>
      </dgm:prSet>
      <dgm:spPr/>
    </dgm:pt>
    <dgm:pt modelId="{47B481D2-E31F-4DB1-9154-04C28A0C86FD}" type="pres">
      <dgm:prSet presAssocID="{6D3F5266-59A3-4DAC-BFF0-FA8293644428}" presName="arrow" presStyleLbl="bgShp" presStyleIdx="0" presStyleCnt="1"/>
      <dgm:spPr/>
    </dgm:pt>
    <dgm:pt modelId="{AEF4AFE5-682E-4759-8079-476E6D4D3372}" type="pres">
      <dgm:prSet presAssocID="{6D3F5266-59A3-4DAC-BFF0-FA8293644428}" presName="linearProcess" presStyleCnt="0"/>
      <dgm:spPr/>
    </dgm:pt>
    <dgm:pt modelId="{0E6A9B37-1B9E-45AC-ABDE-0F50CC875841}" type="pres">
      <dgm:prSet presAssocID="{5D2FE71D-4893-472B-95C8-B1DA547FC28B}" presName="textNode" presStyleLbl="node1" presStyleIdx="0" presStyleCnt="4">
        <dgm:presLayoutVars>
          <dgm:bulletEnabled val="1"/>
        </dgm:presLayoutVars>
      </dgm:prSet>
      <dgm:spPr/>
    </dgm:pt>
    <dgm:pt modelId="{39E6BB00-D8A9-4FF0-B9A8-B1A7AAAB53C3}" type="pres">
      <dgm:prSet presAssocID="{9FD72C07-C2E0-40DA-84AF-F02384AF503F}" presName="sibTrans" presStyleCnt="0"/>
      <dgm:spPr/>
    </dgm:pt>
    <dgm:pt modelId="{865F666C-1A6B-4F50-BA84-E221CF4732A8}" type="pres">
      <dgm:prSet presAssocID="{511C1E75-7184-4B8C-86C6-582F77BA939D}" presName="textNode" presStyleLbl="node1" presStyleIdx="1" presStyleCnt="4">
        <dgm:presLayoutVars>
          <dgm:bulletEnabled val="1"/>
        </dgm:presLayoutVars>
      </dgm:prSet>
      <dgm:spPr/>
    </dgm:pt>
    <dgm:pt modelId="{74ECF83E-4230-4507-BDDC-EB7BCA523F8F}" type="pres">
      <dgm:prSet presAssocID="{76B5D225-4A28-4324-AA74-8DB77140CF29}" presName="sibTrans" presStyleCnt="0"/>
      <dgm:spPr/>
    </dgm:pt>
    <dgm:pt modelId="{209BCAAB-575E-443D-B715-4B970D8EB1C2}" type="pres">
      <dgm:prSet presAssocID="{7E1308CC-EA77-4198-8B26-799BB5193FC7}" presName="textNode" presStyleLbl="node1" presStyleIdx="2" presStyleCnt="4">
        <dgm:presLayoutVars>
          <dgm:bulletEnabled val="1"/>
        </dgm:presLayoutVars>
      </dgm:prSet>
      <dgm:spPr/>
    </dgm:pt>
    <dgm:pt modelId="{37E29E22-F748-43CD-840F-4C9F87BC708C}" type="pres">
      <dgm:prSet presAssocID="{D0037AB6-E296-4BB1-8C0E-3991DE457F13}" presName="sibTrans" presStyleCnt="0"/>
      <dgm:spPr/>
    </dgm:pt>
    <dgm:pt modelId="{921D130D-0594-43F9-93C2-77D3E6CD911D}" type="pres">
      <dgm:prSet presAssocID="{CC534674-E8DE-438C-B355-FC16F250BAE8}" presName="textNode" presStyleLbl="node1" presStyleIdx="3" presStyleCnt="4">
        <dgm:presLayoutVars>
          <dgm:bulletEnabled val="1"/>
        </dgm:presLayoutVars>
      </dgm:prSet>
      <dgm:spPr/>
    </dgm:pt>
  </dgm:ptLst>
  <dgm:cxnLst>
    <dgm:cxn modelId="{5BA7E60A-2491-46A8-9030-E25343195B60}" srcId="{6D3F5266-59A3-4DAC-BFF0-FA8293644428}" destId="{5D2FE71D-4893-472B-95C8-B1DA547FC28B}" srcOrd="0" destOrd="0" parTransId="{50FDA770-A8DF-4801-A4F8-430F377594DB}" sibTransId="{9FD72C07-C2E0-40DA-84AF-F02384AF503F}"/>
    <dgm:cxn modelId="{0C77DF0F-CACC-40CC-9D17-40255896E488}" type="presOf" srcId="{5D2FE71D-4893-472B-95C8-B1DA547FC28B}" destId="{0E6A9B37-1B9E-45AC-ABDE-0F50CC875841}" srcOrd="0" destOrd="0" presId="urn:microsoft.com/office/officeart/2005/8/layout/hProcess9"/>
    <dgm:cxn modelId="{D466D81D-9B3A-4DA3-8351-4C6278C2F2C3}" type="presOf" srcId="{511C1E75-7184-4B8C-86C6-582F77BA939D}" destId="{865F666C-1A6B-4F50-BA84-E221CF4732A8}" srcOrd="0" destOrd="0" presId="urn:microsoft.com/office/officeart/2005/8/layout/hProcess9"/>
    <dgm:cxn modelId="{3424812E-4DAD-44C9-842E-D5B9CBF982B8}" srcId="{6D3F5266-59A3-4DAC-BFF0-FA8293644428}" destId="{511C1E75-7184-4B8C-86C6-582F77BA939D}" srcOrd="1" destOrd="0" parTransId="{2E9B380B-B5E8-4236-AC16-FB5AA1F17FA8}" sibTransId="{76B5D225-4A28-4324-AA74-8DB77140CF29}"/>
    <dgm:cxn modelId="{4856735D-6D5A-4C18-AC78-FA1B58682BC2}" type="presOf" srcId="{6D3F5266-59A3-4DAC-BFF0-FA8293644428}" destId="{63A6C7E2-379A-4C29-A4F7-F8186C81B51F}" srcOrd="0" destOrd="0" presId="urn:microsoft.com/office/officeart/2005/8/layout/hProcess9"/>
    <dgm:cxn modelId="{5A1DFD91-5895-4C56-998E-C7F04E9A5FB0}" srcId="{6D3F5266-59A3-4DAC-BFF0-FA8293644428}" destId="{CC534674-E8DE-438C-B355-FC16F250BAE8}" srcOrd="3" destOrd="0" parTransId="{A18F438D-517F-49B0-A161-F6CE693AA68F}" sibTransId="{200ED2A8-35BE-47CF-A3DE-C9E7AF5B9B9E}"/>
    <dgm:cxn modelId="{400C85A3-F83D-462E-B5D2-446687D82458}" type="presOf" srcId="{CC534674-E8DE-438C-B355-FC16F250BAE8}" destId="{921D130D-0594-43F9-93C2-77D3E6CD911D}" srcOrd="0" destOrd="0" presId="urn:microsoft.com/office/officeart/2005/8/layout/hProcess9"/>
    <dgm:cxn modelId="{E5202EDE-B3D8-40BF-A0B7-9E05144ED35D}" type="presOf" srcId="{7E1308CC-EA77-4198-8B26-799BB5193FC7}" destId="{209BCAAB-575E-443D-B715-4B970D8EB1C2}" srcOrd="0" destOrd="0" presId="urn:microsoft.com/office/officeart/2005/8/layout/hProcess9"/>
    <dgm:cxn modelId="{AFFE5EFF-0532-4B7C-B527-5F35B4E99E03}" srcId="{6D3F5266-59A3-4DAC-BFF0-FA8293644428}" destId="{7E1308CC-EA77-4198-8B26-799BB5193FC7}" srcOrd="2" destOrd="0" parTransId="{EAC07EE9-AECB-48E0-B1B6-AB8B4AD2D891}" sibTransId="{D0037AB6-E296-4BB1-8C0E-3991DE457F13}"/>
    <dgm:cxn modelId="{3E41654B-466E-433A-9CA5-5B0EF013043D}" type="presParOf" srcId="{63A6C7E2-379A-4C29-A4F7-F8186C81B51F}" destId="{47B481D2-E31F-4DB1-9154-04C28A0C86FD}" srcOrd="0" destOrd="0" presId="urn:microsoft.com/office/officeart/2005/8/layout/hProcess9"/>
    <dgm:cxn modelId="{ADC808C5-1C3F-48AD-93AB-91E2A141D769}" type="presParOf" srcId="{63A6C7E2-379A-4C29-A4F7-F8186C81B51F}" destId="{AEF4AFE5-682E-4759-8079-476E6D4D3372}" srcOrd="1" destOrd="0" presId="urn:microsoft.com/office/officeart/2005/8/layout/hProcess9"/>
    <dgm:cxn modelId="{A7FF0A4A-0F9A-4D72-96AB-22538BC7934F}" type="presParOf" srcId="{AEF4AFE5-682E-4759-8079-476E6D4D3372}" destId="{0E6A9B37-1B9E-45AC-ABDE-0F50CC875841}" srcOrd="0" destOrd="0" presId="urn:microsoft.com/office/officeart/2005/8/layout/hProcess9"/>
    <dgm:cxn modelId="{C58EBC7B-BF9D-4D4A-8388-B47D360D4926}" type="presParOf" srcId="{AEF4AFE5-682E-4759-8079-476E6D4D3372}" destId="{39E6BB00-D8A9-4FF0-B9A8-B1A7AAAB53C3}" srcOrd="1" destOrd="0" presId="urn:microsoft.com/office/officeart/2005/8/layout/hProcess9"/>
    <dgm:cxn modelId="{148A4478-322C-4AE1-930B-0D0A872BA56F}" type="presParOf" srcId="{AEF4AFE5-682E-4759-8079-476E6D4D3372}" destId="{865F666C-1A6B-4F50-BA84-E221CF4732A8}" srcOrd="2" destOrd="0" presId="urn:microsoft.com/office/officeart/2005/8/layout/hProcess9"/>
    <dgm:cxn modelId="{3C1BF30C-EAB9-4696-B194-A59968B85C49}" type="presParOf" srcId="{AEF4AFE5-682E-4759-8079-476E6D4D3372}" destId="{74ECF83E-4230-4507-BDDC-EB7BCA523F8F}" srcOrd="3" destOrd="0" presId="urn:microsoft.com/office/officeart/2005/8/layout/hProcess9"/>
    <dgm:cxn modelId="{2B2764CC-3946-4667-99DC-E80191E95ADE}" type="presParOf" srcId="{AEF4AFE5-682E-4759-8079-476E6D4D3372}" destId="{209BCAAB-575E-443D-B715-4B970D8EB1C2}" srcOrd="4" destOrd="0" presId="urn:microsoft.com/office/officeart/2005/8/layout/hProcess9"/>
    <dgm:cxn modelId="{1EA93DC4-E148-4E07-A7F5-1FE3851AC175}" type="presParOf" srcId="{AEF4AFE5-682E-4759-8079-476E6D4D3372}" destId="{37E29E22-F748-43CD-840F-4C9F87BC708C}" srcOrd="5" destOrd="0" presId="urn:microsoft.com/office/officeart/2005/8/layout/hProcess9"/>
    <dgm:cxn modelId="{5908C7B0-3CAB-45DD-AB55-D9579F9D2A19}" type="presParOf" srcId="{AEF4AFE5-682E-4759-8079-476E6D4D3372}" destId="{921D130D-0594-43F9-93C2-77D3E6CD911D}" srcOrd="6"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ata6.xml><?xml version="1.0" encoding="utf-8"?>
<dgm:dataModel xmlns:dgm="http://schemas.openxmlformats.org/drawingml/2006/diagram" xmlns:a="http://schemas.openxmlformats.org/drawingml/2006/main">
  <dgm:ptLst>
    <dgm:pt modelId="{6D3F5266-59A3-4DAC-BFF0-FA8293644428}" type="doc">
      <dgm:prSet loTypeId="urn:microsoft.com/office/officeart/2008/layout/PictureStrips" loCatId="list" qsTypeId="urn:microsoft.com/office/officeart/2005/8/quickstyle/simple1" qsCatId="simple" csTypeId="urn:microsoft.com/office/officeart/2005/8/colors/accent5_1" csCatId="accent5" phldr="1"/>
      <dgm:spPr/>
      <dgm:t>
        <a:bodyPr/>
        <a:lstStyle/>
        <a:p>
          <a:pPr rtl="1"/>
          <a:endParaRPr lang="he-IL"/>
        </a:p>
      </dgm:t>
    </dgm:pt>
    <dgm:pt modelId="{50FDA770-A8DF-4801-A4F8-430F377594DB}" type="parTrans" cxnId="{5BA7E60A-2491-46A8-9030-E25343195B60}">
      <dgm:prSet/>
      <dgm:spPr/>
      <dgm:t>
        <a:bodyPr/>
        <a:lstStyle/>
        <a:p>
          <a:pPr rtl="1"/>
          <a:endParaRPr lang="he-IL"/>
        </a:p>
      </dgm:t>
    </dgm:pt>
    <dgm:pt modelId="{5D2FE71D-4893-472B-95C8-B1DA547FC28B}">
      <dgm:prSet phldrT="[טקסט]" custT="1"/>
      <dgm:spPr/>
      <dgm:t>
        <a:bodyPr/>
        <a:lstStyle/>
        <a:p>
          <a:pPr rtl="1"/>
          <a:r>
            <a:rPr lang="he-IL" sz="2000" b="0" i="0" u="none" dirty="0"/>
            <a:t>הכרה במסלול מזורז ללא קביעת אחוזים רפואיים</a:t>
          </a:r>
          <a:endParaRPr lang="he-IL" sz="2000" dirty="0"/>
        </a:p>
      </dgm:t>
    </dgm:pt>
    <dgm:pt modelId="{9FD72C07-C2E0-40DA-84AF-F02384AF503F}" type="sibTrans" cxnId="{5BA7E60A-2491-46A8-9030-E25343195B60}">
      <dgm:prSet/>
      <dgm:spPr/>
      <dgm:t>
        <a:bodyPr/>
        <a:lstStyle/>
        <a:p>
          <a:pPr rtl="1"/>
          <a:endParaRPr lang="he-IL"/>
        </a:p>
      </dgm:t>
    </dgm:pt>
    <dgm:pt modelId="{511C1E75-7184-4B8C-86C6-582F77BA939D}">
      <dgm:prSet phldrT="[טקסט]" custT="1"/>
      <dgm:spPr/>
      <dgm:t>
        <a:bodyPr/>
        <a:lstStyle/>
        <a:p>
          <a:pPr rtl="1"/>
          <a:r>
            <a:rPr lang="he-IL" sz="2000" dirty="0"/>
            <a:t>טיפולים נפשיים </a:t>
          </a:r>
        </a:p>
        <a:p>
          <a:pPr rtl="1"/>
          <a:r>
            <a:rPr lang="he-IL" sz="2000" u="sng" dirty="0"/>
            <a:t>לכל</a:t>
          </a:r>
          <a:r>
            <a:rPr lang="he-IL" sz="2000" dirty="0"/>
            <a:t> הפצועים החדשים </a:t>
          </a:r>
        </a:p>
        <a:p>
          <a:pPr rtl="1"/>
          <a:r>
            <a:rPr lang="he-IL" sz="2000" dirty="0"/>
            <a:t>ולבני משפחותיהם</a:t>
          </a:r>
        </a:p>
      </dgm:t>
    </dgm:pt>
    <dgm:pt modelId="{2E9B380B-B5E8-4236-AC16-FB5AA1F17FA8}" type="parTrans" cxnId="{3424812E-4DAD-44C9-842E-D5B9CBF982B8}">
      <dgm:prSet/>
      <dgm:spPr/>
      <dgm:t>
        <a:bodyPr/>
        <a:lstStyle/>
        <a:p>
          <a:pPr rtl="1"/>
          <a:endParaRPr lang="he-IL"/>
        </a:p>
      </dgm:t>
    </dgm:pt>
    <dgm:pt modelId="{76B5D225-4A28-4324-AA74-8DB77140CF29}" type="sibTrans" cxnId="{3424812E-4DAD-44C9-842E-D5B9CBF982B8}">
      <dgm:prSet/>
      <dgm:spPr/>
      <dgm:t>
        <a:bodyPr/>
        <a:lstStyle/>
        <a:p>
          <a:pPr rtl="1"/>
          <a:endParaRPr lang="he-IL"/>
        </a:p>
      </dgm:t>
    </dgm:pt>
    <dgm:pt modelId="{013F8D58-8058-4CFC-AAFE-80AC2586151C}">
      <dgm:prSet phldrT="[טקסט]" custT="1"/>
      <dgm:spPr/>
      <dgm:t>
        <a:bodyPr/>
        <a:lstStyle/>
        <a:p>
          <a:pPr rtl="1"/>
          <a:r>
            <a:rPr lang="he-IL" sz="2000" b="0" i="0" u="none" dirty="0"/>
            <a:t>התאמות דירה וציוד נדרש – </a:t>
          </a:r>
          <a:r>
            <a:rPr lang="he-IL" sz="2000" b="0" i="0" u="none" dirty="0" err="1"/>
            <a:t>במיידי</a:t>
          </a:r>
          <a:endParaRPr lang="he-IL" sz="2000" b="0" i="0" u="none" dirty="0"/>
        </a:p>
        <a:p>
          <a:pPr rtl="1"/>
          <a:r>
            <a:rPr lang="he-IL" sz="2000" b="0" i="0" u="none" dirty="0"/>
            <a:t>פינוי לבתי מלון כפתרון ביניים</a:t>
          </a:r>
          <a:endParaRPr lang="he-IL" sz="2000" dirty="0"/>
        </a:p>
      </dgm:t>
    </dgm:pt>
    <dgm:pt modelId="{4EE35C70-3586-4610-9F1E-643C2727A1B9}" type="parTrans" cxnId="{23C76754-BE15-419B-B13C-FB959EFFA8F1}">
      <dgm:prSet/>
      <dgm:spPr/>
      <dgm:t>
        <a:bodyPr/>
        <a:lstStyle/>
        <a:p>
          <a:pPr rtl="1"/>
          <a:endParaRPr lang="he-IL"/>
        </a:p>
      </dgm:t>
    </dgm:pt>
    <dgm:pt modelId="{180206CE-8073-4F4F-B2A9-2F09E96EC611}" type="sibTrans" cxnId="{23C76754-BE15-419B-B13C-FB959EFFA8F1}">
      <dgm:prSet/>
      <dgm:spPr/>
      <dgm:t>
        <a:bodyPr/>
        <a:lstStyle/>
        <a:p>
          <a:pPr rtl="1"/>
          <a:endParaRPr lang="he-IL"/>
        </a:p>
      </dgm:t>
    </dgm:pt>
    <dgm:pt modelId="{885AE6A7-D226-4078-8746-D5821C9EE569}">
      <dgm:prSet phldrT="[טקסט]" custT="1"/>
      <dgm:spPr/>
      <dgm:t>
        <a:bodyPr/>
        <a:lstStyle/>
        <a:p>
          <a:pPr rtl="1"/>
          <a:r>
            <a:rPr lang="he-IL" sz="2000" b="0" i="0" u="none" dirty="0"/>
            <a:t>תשלום </a:t>
          </a:r>
          <a:r>
            <a:rPr lang="he-IL" sz="2000" b="0" i="0" u="none" dirty="0" err="1"/>
            <a:t>מיידי</a:t>
          </a:r>
          <a:r>
            <a:rPr lang="he-IL" sz="2000" b="0" i="0" u="none" dirty="0"/>
            <a:t>, בדחיפה, של מענק חד פעמי ומקדמות </a:t>
          </a:r>
        </a:p>
        <a:p>
          <a:pPr rtl="1"/>
          <a:r>
            <a:rPr lang="he-IL" sz="2000" b="0" i="0" u="none" dirty="0"/>
            <a:t>לפי חומרת הפציעה</a:t>
          </a:r>
          <a:endParaRPr lang="he-IL" sz="2000" dirty="0"/>
        </a:p>
      </dgm:t>
    </dgm:pt>
    <dgm:pt modelId="{E2D22346-0BB1-4942-BAB5-029B7D09E9F8}" type="parTrans" cxnId="{9AB73D21-99D1-479B-8465-B4EC5ECC4DD5}">
      <dgm:prSet/>
      <dgm:spPr/>
      <dgm:t>
        <a:bodyPr/>
        <a:lstStyle/>
        <a:p>
          <a:pPr rtl="1"/>
          <a:endParaRPr lang="he-IL"/>
        </a:p>
      </dgm:t>
    </dgm:pt>
    <dgm:pt modelId="{E9391EAB-9C68-45C6-8C2E-AE4828283015}" type="sibTrans" cxnId="{9AB73D21-99D1-479B-8465-B4EC5ECC4DD5}">
      <dgm:prSet/>
      <dgm:spPr/>
      <dgm:t>
        <a:bodyPr/>
        <a:lstStyle/>
        <a:p>
          <a:pPr rtl="1"/>
          <a:endParaRPr lang="he-IL"/>
        </a:p>
      </dgm:t>
    </dgm:pt>
    <dgm:pt modelId="{CE9FE3AD-2EB7-45D2-A88F-5E4F66165EA2}">
      <dgm:prSet phldrT="[טקסט]" custT="1"/>
      <dgm:spPr/>
      <dgm:t>
        <a:bodyPr/>
        <a:lstStyle/>
        <a:p>
          <a:pPr rtl="1"/>
          <a:r>
            <a:rPr lang="he-IL" sz="2000" dirty="0"/>
            <a:t>תשלומים אוטומטים  להוצאות בני משפחה של מאושפזים – במקום עפ"י קבלות</a:t>
          </a:r>
        </a:p>
      </dgm:t>
    </dgm:pt>
    <dgm:pt modelId="{94DDD248-C063-48C2-B793-26584BE3CFD7}" type="sibTrans" cxnId="{A19DA123-41DC-4A06-9EC5-F2B664BCB99E}">
      <dgm:prSet/>
      <dgm:spPr/>
      <dgm:t>
        <a:bodyPr/>
        <a:lstStyle/>
        <a:p>
          <a:pPr rtl="1"/>
          <a:endParaRPr lang="he-IL"/>
        </a:p>
      </dgm:t>
    </dgm:pt>
    <dgm:pt modelId="{C714C496-8DE4-44AE-962A-BD801467C96F}" type="parTrans" cxnId="{A19DA123-41DC-4A06-9EC5-F2B664BCB99E}">
      <dgm:prSet/>
      <dgm:spPr/>
      <dgm:t>
        <a:bodyPr/>
        <a:lstStyle/>
        <a:p>
          <a:pPr rtl="1"/>
          <a:endParaRPr lang="he-IL"/>
        </a:p>
      </dgm:t>
    </dgm:pt>
    <dgm:pt modelId="{5B49B39F-1A45-4A56-B9D3-F7B4D9791EB1}">
      <dgm:prSet phldrT="[טקסט]" custT="1"/>
      <dgm:spPr/>
      <dgm:t>
        <a:bodyPr/>
        <a:lstStyle/>
        <a:p>
          <a:pPr rtl="1"/>
          <a:r>
            <a:rPr lang="he-IL" sz="2000" dirty="0"/>
            <a:t> קו ייעודי 6500*</a:t>
          </a:r>
        </a:p>
      </dgm:t>
    </dgm:pt>
    <dgm:pt modelId="{1C6022CA-6DF5-49A2-979D-13C75A757FB1}" type="parTrans" cxnId="{838F8256-201F-422D-ABEF-1CFD238521CE}">
      <dgm:prSet/>
      <dgm:spPr/>
      <dgm:t>
        <a:bodyPr/>
        <a:lstStyle/>
        <a:p>
          <a:pPr rtl="1"/>
          <a:endParaRPr lang="he-IL"/>
        </a:p>
      </dgm:t>
    </dgm:pt>
    <dgm:pt modelId="{47DF6B7B-2C3A-4A00-9C52-C22F8513E610}" type="sibTrans" cxnId="{838F8256-201F-422D-ABEF-1CFD238521CE}">
      <dgm:prSet/>
      <dgm:spPr/>
      <dgm:t>
        <a:bodyPr/>
        <a:lstStyle/>
        <a:p>
          <a:pPr rtl="1"/>
          <a:endParaRPr lang="he-IL"/>
        </a:p>
      </dgm:t>
    </dgm:pt>
    <dgm:pt modelId="{22AA402A-947B-4F99-8F1D-069791B8E400}" type="pres">
      <dgm:prSet presAssocID="{6D3F5266-59A3-4DAC-BFF0-FA8293644428}" presName="Name0" presStyleCnt="0">
        <dgm:presLayoutVars>
          <dgm:dir val="rev"/>
          <dgm:resizeHandles val="exact"/>
        </dgm:presLayoutVars>
      </dgm:prSet>
      <dgm:spPr/>
    </dgm:pt>
    <dgm:pt modelId="{624C2EC5-76FA-4587-B442-5A06905AA288}" type="pres">
      <dgm:prSet presAssocID="{5D2FE71D-4893-472B-95C8-B1DA547FC28B}" presName="composite" presStyleCnt="0"/>
      <dgm:spPr/>
    </dgm:pt>
    <dgm:pt modelId="{FE5EACF1-141C-4147-B96D-9B928D32933E}" type="pres">
      <dgm:prSet presAssocID="{5D2FE71D-4893-472B-95C8-B1DA547FC28B}" presName="rect1" presStyleLbl="trAlignAcc1" presStyleIdx="0" presStyleCnt="6">
        <dgm:presLayoutVars>
          <dgm:bulletEnabled val="1"/>
        </dgm:presLayoutVars>
      </dgm:prSet>
      <dgm:spPr/>
    </dgm:pt>
    <dgm:pt modelId="{23A555FE-EC26-4949-A55B-68C00FFD0432}" type="pres">
      <dgm:prSet presAssocID="{5D2FE71D-4893-472B-95C8-B1DA547FC28B}" presName="rect2" presStyleLbl="fgImgPlace1" presStyleIdx="0" presStyleCnt="6"/>
      <dgm:spPr/>
    </dgm:pt>
    <dgm:pt modelId="{9C15443B-9262-47B7-9187-62EA7CF5089C}" type="pres">
      <dgm:prSet presAssocID="{9FD72C07-C2E0-40DA-84AF-F02384AF503F}" presName="sibTrans" presStyleCnt="0"/>
      <dgm:spPr/>
    </dgm:pt>
    <dgm:pt modelId="{DCDC6D1E-115E-45F9-88D0-7F9DE68FFF15}" type="pres">
      <dgm:prSet presAssocID="{885AE6A7-D226-4078-8746-D5821C9EE569}" presName="composite" presStyleCnt="0"/>
      <dgm:spPr/>
    </dgm:pt>
    <dgm:pt modelId="{7EEC6047-BA8D-4B04-A8C2-C716B4DC6293}" type="pres">
      <dgm:prSet presAssocID="{885AE6A7-D226-4078-8746-D5821C9EE569}" presName="rect1" presStyleLbl="trAlignAcc1" presStyleIdx="1" presStyleCnt="6">
        <dgm:presLayoutVars>
          <dgm:bulletEnabled val="1"/>
        </dgm:presLayoutVars>
      </dgm:prSet>
      <dgm:spPr/>
    </dgm:pt>
    <dgm:pt modelId="{D0EE19BD-2DFA-4EC9-9C72-413BA63EE674}" type="pres">
      <dgm:prSet presAssocID="{885AE6A7-D226-4078-8746-D5821C9EE569}" presName="rect2" presStyleLbl="fgImgPlace1" presStyleIdx="1" presStyleCnt="6"/>
      <dgm:spPr/>
    </dgm:pt>
    <dgm:pt modelId="{717909E0-4E70-4961-B8BC-62D4AAAF172B}" type="pres">
      <dgm:prSet presAssocID="{E9391EAB-9C68-45C6-8C2E-AE4828283015}" presName="sibTrans" presStyleCnt="0"/>
      <dgm:spPr/>
    </dgm:pt>
    <dgm:pt modelId="{A6D11B45-05F0-4025-B29F-444ED2F2AE18}" type="pres">
      <dgm:prSet presAssocID="{511C1E75-7184-4B8C-86C6-582F77BA939D}" presName="composite" presStyleCnt="0"/>
      <dgm:spPr/>
    </dgm:pt>
    <dgm:pt modelId="{B3879D82-E4B1-42E0-8011-82FD21D79B9A}" type="pres">
      <dgm:prSet presAssocID="{511C1E75-7184-4B8C-86C6-582F77BA939D}" presName="rect1" presStyleLbl="trAlignAcc1" presStyleIdx="2" presStyleCnt="6">
        <dgm:presLayoutVars>
          <dgm:bulletEnabled val="1"/>
        </dgm:presLayoutVars>
      </dgm:prSet>
      <dgm:spPr/>
    </dgm:pt>
    <dgm:pt modelId="{8EDADC9E-5B97-4206-B1C1-35A93EC1CB59}" type="pres">
      <dgm:prSet presAssocID="{511C1E75-7184-4B8C-86C6-582F77BA939D}" presName="rect2" presStyleLbl="fgImgPlace1" presStyleIdx="2" presStyleCnt="6"/>
      <dgm:spPr/>
    </dgm:pt>
    <dgm:pt modelId="{8D8656F1-3D93-4E1E-8FC9-127D9ED1EA13}" type="pres">
      <dgm:prSet presAssocID="{76B5D225-4A28-4324-AA74-8DB77140CF29}" presName="sibTrans" presStyleCnt="0"/>
      <dgm:spPr/>
    </dgm:pt>
    <dgm:pt modelId="{72B5151F-A068-4F4D-89A7-C1E5A39B5F5A}" type="pres">
      <dgm:prSet presAssocID="{013F8D58-8058-4CFC-AAFE-80AC2586151C}" presName="composite" presStyleCnt="0"/>
      <dgm:spPr/>
    </dgm:pt>
    <dgm:pt modelId="{EB84FE6D-E8E1-47F6-BE20-74987B12B1A6}" type="pres">
      <dgm:prSet presAssocID="{013F8D58-8058-4CFC-AAFE-80AC2586151C}" presName="rect1" presStyleLbl="trAlignAcc1" presStyleIdx="3" presStyleCnt="6">
        <dgm:presLayoutVars>
          <dgm:bulletEnabled val="1"/>
        </dgm:presLayoutVars>
      </dgm:prSet>
      <dgm:spPr/>
    </dgm:pt>
    <dgm:pt modelId="{3507BF92-FFED-436A-A261-2A2E82F84960}" type="pres">
      <dgm:prSet presAssocID="{013F8D58-8058-4CFC-AAFE-80AC2586151C}" presName="rect2" presStyleLbl="fgImgPlace1" presStyleIdx="3" presStyleCnt="6"/>
      <dgm:spPr/>
    </dgm:pt>
    <dgm:pt modelId="{6DB27930-F67A-4B85-AEB7-F7C5B114BB85}" type="pres">
      <dgm:prSet presAssocID="{180206CE-8073-4F4F-B2A9-2F09E96EC611}" presName="sibTrans" presStyleCnt="0"/>
      <dgm:spPr/>
    </dgm:pt>
    <dgm:pt modelId="{990C252D-FE63-48B4-9B5F-190B3FCF4705}" type="pres">
      <dgm:prSet presAssocID="{CE9FE3AD-2EB7-45D2-A88F-5E4F66165EA2}" presName="composite" presStyleCnt="0"/>
      <dgm:spPr/>
    </dgm:pt>
    <dgm:pt modelId="{ECEFB365-ECDA-40D9-AF90-9646EC4CB029}" type="pres">
      <dgm:prSet presAssocID="{CE9FE3AD-2EB7-45D2-A88F-5E4F66165EA2}" presName="rect1" presStyleLbl="trAlignAcc1" presStyleIdx="4" presStyleCnt="6">
        <dgm:presLayoutVars>
          <dgm:bulletEnabled val="1"/>
        </dgm:presLayoutVars>
      </dgm:prSet>
      <dgm:spPr/>
    </dgm:pt>
    <dgm:pt modelId="{039F7D27-635C-4B5B-82CE-773558E8454E}" type="pres">
      <dgm:prSet presAssocID="{CE9FE3AD-2EB7-45D2-A88F-5E4F66165EA2}" presName="rect2" presStyleLbl="fgImgPlace1" presStyleIdx="4" presStyleCnt="6"/>
      <dgm:spPr/>
    </dgm:pt>
    <dgm:pt modelId="{81EC00C1-6DA2-46A9-B78A-F861F12D6C33}" type="pres">
      <dgm:prSet presAssocID="{94DDD248-C063-48C2-B793-26584BE3CFD7}" presName="sibTrans" presStyleCnt="0"/>
      <dgm:spPr/>
    </dgm:pt>
    <dgm:pt modelId="{66BBB4FB-6E45-4348-9773-CFB96CCB4241}" type="pres">
      <dgm:prSet presAssocID="{5B49B39F-1A45-4A56-B9D3-F7B4D9791EB1}" presName="composite" presStyleCnt="0"/>
      <dgm:spPr/>
    </dgm:pt>
    <dgm:pt modelId="{2EDAF878-086F-438C-9E14-493ABE892A3B}" type="pres">
      <dgm:prSet presAssocID="{5B49B39F-1A45-4A56-B9D3-F7B4D9791EB1}" presName="rect1" presStyleLbl="trAlignAcc1" presStyleIdx="5" presStyleCnt="6">
        <dgm:presLayoutVars>
          <dgm:bulletEnabled val="1"/>
        </dgm:presLayoutVars>
      </dgm:prSet>
      <dgm:spPr/>
    </dgm:pt>
    <dgm:pt modelId="{E668B6ED-AC72-4A19-9641-15A0DCE14C3F}" type="pres">
      <dgm:prSet presAssocID="{5B49B39F-1A45-4A56-B9D3-F7B4D9791EB1}" presName="rect2" presStyleLbl="fgImgPlace1" presStyleIdx="5" presStyleCnt="6"/>
      <dgm:spPr/>
    </dgm:pt>
  </dgm:ptLst>
  <dgm:cxnLst>
    <dgm:cxn modelId="{5BA7E60A-2491-46A8-9030-E25343195B60}" srcId="{6D3F5266-59A3-4DAC-BFF0-FA8293644428}" destId="{5D2FE71D-4893-472B-95C8-B1DA547FC28B}" srcOrd="0" destOrd="0" parTransId="{50FDA770-A8DF-4801-A4F8-430F377594DB}" sibTransId="{9FD72C07-C2E0-40DA-84AF-F02384AF503F}"/>
    <dgm:cxn modelId="{9AB73D21-99D1-479B-8465-B4EC5ECC4DD5}" srcId="{6D3F5266-59A3-4DAC-BFF0-FA8293644428}" destId="{885AE6A7-D226-4078-8746-D5821C9EE569}" srcOrd="1" destOrd="0" parTransId="{E2D22346-0BB1-4942-BAB5-029B7D09E9F8}" sibTransId="{E9391EAB-9C68-45C6-8C2E-AE4828283015}"/>
    <dgm:cxn modelId="{A19DA123-41DC-4A06-9EC5-F2B664BCB99E}" srcId="{6D3F5266-59A3-4DAC-BFF0-FA8293644428}" destId="{CE9FE3AD-2EB7-45D2-A88F-5E4F66165EA2}" srcOrd="4" destOrd="0" parTransId="{C714C496-8DE4-44AE-962A-BD801467C96F}" sibTransId="{94DDD248-C063-48C2-B793-26584BE3CFD7}"/>
    <dgm:cxn modelId="{3424812E-4DAD-44C9-842E-D5B9CBF982B8}" srcId="{6D3F5266-59A3-4DAC-BFF0-FA8293644428}" destId="{511C1E75-7184-4B8C-86C6-582F77BA939D}" srcOrd="2" destOrd="0" parTransId="{2E9B380B-B5E8-4236-AC16-FB5AA1F17FA8}" sibTransId="{76B5D225-4A28-4324-AA74-8DB77140CF29}"/>
    <dgm:cxn modelId="{D7DABA4E-35AA-4F42-814C-8C829C60E753}" type="presOf" srcId="{6D3F5266-59A3-4DAC-BFF0-FA8293644428}" destId="{22AA402A-947B-4F99-8F1D-069791B8E400}" srcOrd="0" destOrd="0" presId="urn:microsoft.com/office/officeart/2008/layout/PictureStrips"/>
    <dgm:cxn modelId="{23C76754-BE15-419B-B13C-FB959EFFA8F1}" srcId="{6D3F5266-59A3-4DAC-BFF0-FA8293644428}" destId="{013F8D58-8058-4CFC-AAFE-80AC2586151C}" srcOrd="3" destOrd="0" parTransId="{4EE35C70-3586-4610-9F1E-643C2727A1B9}" sibTransId="{180206CE-8073-4F4F-B2A9-2F09E96EC611}"/>
    <dgm:cxn modelId="{838F8256-201F-422D-ABEF-1CFD238521CE}" srcId="{6D3F5266-59A3-4DAC-BFF0-FA8293644428}" destId="{5B49B39F-1A45-4A56-B9D3-F7B4D9791EB1}" srcOrd="5" destOrd="0" parTransId="{1C6022CA-6DF5-49A2-979D-13C75A757FB1}" sibTransId="{47DF6B7B-2C3A-4A00-9C52-C22F8513E610}"/>
    <dgm:cxn modelId="{BC937D77-61E6-4BB5-BF79-772D34A02D61}" type="presOf" srcId="{511C1E75-7184-4B8C-86C6-582F77BA939D}" destId="{B3879D82-E4B1-42E0-8011-82FD21D79B9A}" srcOrd="0" destOrd="0" presId="urn:microsoft.com/office/officeart/2008/layout/PictureStrips"/>
    <dgm:cxn modelId="{ED286A7C-A810-4668-B44A-F023BB5E38B5}" type="presOf" srcId="{013F8D58-8058-4CFC-AAFE-80AC2586151C}" destId="{EB84FE6D-E8E1-47F6-BE20-74987B12B1A6}" srcOrd="0" destOrd="0" presId="urn:microsoft.com/office/officeart/2008/layout/PictureStrips"/>
    <dgm:cxn modelId="{D03FA581-2670-4CBE-9700-1CC8D8DEC1F7}" type="presOf" srcId="{CE9FE3AD-2EB7-45D2-A88F-5E4F66165EA2}" destId="{ECEFB365-ECDA-40D9-AF90-9646EC4CB029}" srcOrd="0" destOrd="0" presId="urn:microsoft.com/office/officeart/2008/layout/PictureStrips"/>
    <dgm:cxn modelId="{81648583-9D35-47E2-AC1D-64D827DCA30A}" type="presOf" srcId="{885AE6A7-D226-4078-8746-D5821C9EE569}" destId="{7EEC6047-BA8D-4B04-A8C2-C716B4DC6293}" srcOrd="0" destOrd="0" presId="urn:microsoft.com/office/officeart/2008/layout/PictureStrips"/>
    <dgm:cxn modelId="{D0535987-61B3-4F07-B521-702FBEF9BC06}" type="presOf" srcId="{5D2FE71D-4893-472B-95C8-B1DA547FC28B}" destId="{FE5EACF1-141C-4147-B96D-9B928D32933E}" srcOrd="0" destOrd="0" presId="urn:microsoft.com/office/officeart/2008/layout/PictureStrips"/>
    <dgm:cxn modelId="{FBF4DE9E-7FBD-4D1D-82E0-0F8AA69C4D9B}" type="presOf" srcId="{5B49B39F-1A45-4A56-B9D3-F7B4D9791EB1}" destId="{2EDAF878-086F-438C-9E14-493ABE892A3B}" srcOrd="0" destOrd="0" presId="urn:microsoft.com/office/officeart/2008/layout/PictureStrips"/>
    <dgm:cxn modelId="{0ACEE97D-E1CF-4929-BCBC-D61C9FACF0C5}" type="presParOf" srcId="{22AA402A-947B-4F99-8F1D-069791B8E400}" destId="{624C2EC5-76FA-4587-B442-5A06905AA288}" srcOrd="0" destOrd="0" presId="urn:microsoft.com/office/officeart/2008/layout/PictureStrips"/>
    <dgm:cxn modelId="{5F88367C-C4FA-49E0-93BD-3D06DC1E7348}" type="presParOf" srcId="{624C2EC5-76FA-4587-B442-5A06905AA288}" destId="{FE5EACF1-141C-4147-B96D-9B928D32933E}" srcOrd="0" destOrd="0" presId="urn:microsoft.com/office/officeart/2008/layout/PictureStrips"/>
    <dgm:cxn modelId="{34ECB83F-A085-42AA-A5F0-3F8C0D3390C0}" type="presParOf" srcId="{624C2EC5-76FA-4587-B442-5A06905AA288}" destId="{23A555FE-EC26-4949-A55B-68C00FFD0432}" srcOrd="1" destOrd="0" presId="urn:microsoft.com/office/officeart/2008/layout/PictureStrips"/>
    <dgm:cxn modelId="{C3AE19C7-EEF2-40F2-8479-5349569CE96D}" type="presParOf" srcId="{22AA402A-947B-4F99-8F1D-069791B8E400}" destId="{9C15443B-9262-47B7-9187-62EA7CF5089C}" srcOrd="1" destOrd="0" presId="urn:microsoft.com/office/officeart/2008/layout/PictureStrips"/>
    <dgm:cxn modelId="{D65AAFC6-C344-4A5E-BFDD-4112CA57732A}" type="presParOf" srcId="{22AA402A-947B-4F99-8F1D-069791B8E400}" destId="{DCDC6D1E-115E-45F9-88D0-7F9DE68FFF15}" srcOrd="2" destOrd="0" presId="urn:microsoft.com/office/officeart/2008/layout/PictureStrips"/>
    <dgm:cxn modelId="{F3DE065D-8DA2-44E9-8145-2B28812E186F}" type="presParOf" srcId="{DCDC6D1E-115E-45F9-88D0-7F9DE68FFF15}" destId="{7EEC6047-BA8D-4B04-A8C2-C716B4DC6293}" srcOrd="0" destOrd="0" presId="urn:microsoft.com/office/officeart/2008/layout/PictureStrips"/>
    <dgm:cxn modelId="{CC9D513E-BF15-4C0F-A41C-8D1FA550E46D}" type="presParOf" srcId="{DCDC6D1E-115E-45F9-88D0-7F9DE68FFF15}" destId="{D0EE19BD-2DFA-4EC9-9C72-413BA63EE674}" srcOrd="1" destOrd="0" presId="urn:microsoft.com/office/officeart/2008/layout/PictureStrips"/>
    <dgm:cxn modelId="{C22EBDCB-E8F9-433A-98C0-E3C069979BC0}" type="presParOf" srcId="{22AA402A-947B-4F99-8F1D-069791B8E400}" destId="{717909E0-4E70-4961-B8BC-62D4AAAF172B}" srcOrd="3" destOrd="0" presId="urn:microsoft.com/office/officeart/2008/layout/PictureStrips"/>
    <dgm:cxn modelId="{60591636-8171-44DB-BBCD-F109A60CF998}" type="presParOf" srcId="{22AA402A-947B-4F99-8F1D-069791B8E400}" destId="{A6D11B45-05F0-4025-B29F-444ED2F2AE18}" srcOrd="4" destOrd="0" presId="urn:microsoft.com/office/officeart/2008/layout/PictureStrips"/>
    <dgm:cxn modelId="{1D651E3E-63FD-4B42-AB2A-C84832EBC44B}" type="presParOf" srcId="{A6D11B45-05F0-4025-B29F-444ED2F2AE18}" destId="{B3879D82-E4B1-42E0-8011-82FD21D79B9A}" srcOrd="0" destOrd="0" presId="urn:microsoft.com/office/officeart/2008/layout/PictureStrips"/>
    <dgm:cxn modelId="{D1CD4694-99D3-457D-8165-C3DF62A1BF54}" type="presParOf" srcId="{A6D11B45-05F0-4025-B29F-444ED2F2AE18}" destId="{8EDADC9E-5B97-4206-B1C1-35A93EC1CB59}" srcOrd="1" destOrd="0" presId="urn:microsoft.com/office/officeart/2008/layout/PictureStrips"/>
    <dgm:cxn modelId="{EC401184-20BF-450C-A53E-D959B76073D0}" type="presParOf" srcId="{22AA402A-947B-4F99-8F1D-069791B8E400}" destId="{8D8656F1-3D93-4E1E-8FC9-127D9ED1EA13}" srcOrd="5" destOrd="0" presId="urn:microsoft.com/office/officeart/2008/layout/PictureStrips"/>
    <dgm:cxn modelId="{20D3FE2C-0B06-4972-B0F1-8188E9795C9A}" type="presParOf" srcId="{22AA402A-947B-4F99-8F1D-069791B8E400}" destId="{72B5151F-A068-4F4D-89A7-C1E5A39B5F5A}" srcOrd="6" destOrd="0" presId="urn:microsoft.com/office/officeart/2008/layout/PictureStrips"/>
    <dgm:cxn modelId="{D469A5A1-ADFD-4B3B-8BE3-98A263EEF46F}" type="presParOf" srcId="{72B5151F-A068-4F4D-89A7-C1E5A39B5F5A}" destId="{EB84FE6D-E8E1-47F6-BE20-74987B12B1A6}" srcOrd="0" destOrd="0" presId="urn:microsoft.com/office/officeart/2008/layout/PictureStrips"/>
    <dgm:cxn modelId="{D0232E8F-45A9-46B6-AC57-11725B70E3F0}" type="presParOf" srcId="{72B5151F-A068-4F4D-89A7-C1E5A39B5F5A}" destId="{3507BF92-FFED-436A-A261-2A2E82F84960}" srcOrd="1" destOrd="0" presId="urn:microsoft.com/office/officeart/2008/layout/PictureStrips"/>
    <dgm:cxn modelId="{22D8631F-3EE1-4D55-A801-49CAD1877EE6}" type="presParOf" srcId="{22AA402A-947B-4F99-8F1D-069791B8E400}" destId="{6DB27930-F67A-4B85-AEB7-F7C5B114BB85}" srcOrd="7" destOrd="0" presId="urn:microsoft.com/office/officeart/2008/layout/PictureStrips"/>
    <dgm:cxn modelId="{A1A6D2ED-10EB-41CD-93A8-BF7EB30D0D0D}" type="presParOf" srcId="{22AA402A-947B-4F99-8F1D-069791B8E400}" destId="{990C252D-FE63-48B4-9B5F-190B3FCF4705}" srcOrd="8" destOrd="0" presId="urn:microsoft.com/office/officeart/2008/layout/PictureStrips"/>
    <dgm:cxn modelId="{AE59D5BC-010C-4B60-8812-D2F717F327DD}" type="presParOf" srcId="{990C252D-FE63-48B4-9B5F-190B3FCF4705}" destId="{ECEFB365-ECDA-40D9-AF90-9646EC4CB029}" srcOrd="0" destOrd="0" presId="urn:microsoft.com/office/officeart/2008/layout/PictureStrips"/>
    <dgm:cxn modelId="{C4FF5A17-D5A8-49FD-B181-4B9AFC2B0CE6}" type="presParOf" srcId="{990C252D-FE63-48B4-9B5F-190B3FCF4705}" destId="{039F7D27-635C-4B5B-82CE-773558E8454E}" srcOrd="1" destOrd="0" presId="urn:microsoft.com/office/officeart/2008/layout/PictureStrips"/>
    <dgm:cxn modelId="{475A2D6A-6BBB-43F3-A1B8-8150F1E84B76}" type="presParOf" srcId="{22AA402A-947B-4F99-8F1D-069791B8E400}" destId="{81EC00C1-6DA2-46A9-B78A-F861F12D6C33}" srcOrd="9" destOrd="0" presId="urn:microsoft.com/office/officeart/2008/layout/PictureStrips"/>
    <dgm:cxn modelId="{1EF8211A-E58D-4283-80FA-59B74D288D62}" type="presParOf" srcId="{22AA402A-947B-4F99-8F1D-069791B8E400}" destId="{66BBB4FB-6E45-4348-9773-CFB96CCB4241}" srcOrd="10" destOrd="0" presId="urn:microsoft.com/office/officeart/2008/layout/PictureStrips"/>
    <dgm:cxn modelId="{B134E523-3E95-4662-89C6-F1EA1F2E7824}" type="presParOf" srcId="{66BBB4FB-6E45-4348-9773-CFB96CCB4241}" destId="{2EDAF878-086F-438C-9E14-493ABE892A3B}" srcOrd="0" destOrd="0" presId="urn:microsoft.com/office/officeart/2008/layout/PictureStrips"/>
    <dgm:cxn modelId="{A50E2C3E-7AC8-4743-84F2-E2764F87CF9F}" type="presParOf" srcId="{66BBB4FB-6E45-4348-9773-CFB96CCB4241}" destId="{E668B6ED-AC72-4A19-9641-15A0DCE14C3F}" srcOrd="1" destOrd="0" presId="urn:microsoft.com/office/officeart/2008/layout/PictureStrips"/>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ata7.xml><?xml version="1.0" encoding="utf-8"?>
<dgm:dataModel xmlns:dgm="http://schemas.openxmlformats.org/drawingml/2006/diagram" xmlns:a="http://schemas.openxmlformats.org/drawingml/2006/main">
  <dgm:ptLst>
    <dgm:pt modelId="{6D3F5266-59A3-4DAC-BFF0-FA829364442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pPr rtl="1"/>
          <a:endParaRPr lang="he-IL"/>
        </a:p>
      </dgm:t>
    </dgm:pt>
    <dgm:pt modelId="{31D68E51-7046-4160-B2CE-70D154520D8B}">
      <dgm:prSet phldrT="[טקסט]">
        <dgm:style>
          <a:lnRef idx="2">
            <a:schemeClr val="accent5"/>
          </a:lnRef>
          <a:fillRef idx="1">
            <a:schemeClr val="lt1"/>
          </a:fillRef>
          <a:effectRef idx="0">
            <a:schemeClr val="accent5"/>
          </a:effectRef>
          <a:fontRef idx="minor">
            <a:schemeClr val="dk1"/>
          </a:fontRef>
        </dgm:style>
      </dgm:prSet>
      <dgm:spPr>
        <a:ln/>
      </dgm:spPr>
      <dgm:t>
        <a:bodyPr/>
        <a:lstStyle/>
        <a:p>
          <a:pPr rtl="1"/>
          <a:r>
            <a:rPr lang="he-IL" dirty="0"/>
            <a:t>הארכת זכאויות זמניות באופן גורף לשלושה חודשים</a:t>
          </a:r>
        </a:p>
      </dgm:t>
    </dgm:pt>
    <dgm:pt modelId="{9ED0B0AE-B9F2-4A4F-837B-19246D1A8977}" type="parTrans" cxnId="{FB6EDBCA-73B3-4FA0-B294-9068090566C5}">
      <dgm:prSet/>
      <dgm:spPr/>
      <dgm:t>
        <a:bodyPr/>
        <a:lstStyle/>
        <a:p>
          <a:pPr rtl="1"/>
          <a:endParaRPr lang="he-IL"/>
        </a:p>
      </dgm:t>
    </dgm:pt>
    <dgm:pt modelId="{715728FE-3327-4A3E-9994-A18EDB2ECBFB}" type="sibTrans" cxnId="{FB6EDBCA-73B3-4FA0-B294-9068090566C5}">
      <dgm:prSet/>
      <dgm:spPr/>
      <dgm:t>
        <a:bodyPr/>
        <a:lstStyle/>
        <a:p>
          <a:pPr rtl="1"/>
          <a:endParaRPr lang="he-IL"/>
        </a:p>
      </dgm:t>
    </dgm:pt>
    <dgm:pt modelId="{B1E1DAAF-FB63-4A01-9AA3-CFF2B3E30055}">
      <dgm:prSet phldrT="[טקסט]">
        <dgm:style>
          <a:lnRef idx="2">
            <a:schemeClr val="accent5"/>
          </a:lnRef>
          <a:fillRef idx="1">
            <a:schemeClr val="lt1"/>
          </a:fillRef>
          <a:effectRef idx="0">
            <a:schemeClr val="accent5"/>
          </a:effectRef>
          <a:fontRef idx="minor">
            <a:schemeClr val="dk1"/>
          </a:fontRef>
        </dgm:style>
      </dgm:prSet>
      <dgm:spPr>
        <a:ln/>
      </dgm:spPr>
      <dgm:t>
        <a:bodyPr/>
        <a:lstStyle/>
        <a:p>
          <a:pPr rtl="1"/>
          <a:r>
            <a:rPr lang="he-IL" dirty="0"/>
            <a:t>הארכת שעות פעילות המוקד הטלפוני</a:t>
          </a:r>
        </a:p>
        <a:p>
          <a:pPr rtl="1"/>
          <a:r>
            <a:rPr lang="he-IL" dirty="0"/>
            <a:t>8:00-20:00</a:t>
          </a:r>
        </a:p>
        <a:p>
          <a:pPr rtl="1"/>
          <a:r>
            <a:rPr lang="he-IL" dirty="0"/>
            <a:t>ובימי שישי 8:00 – 16:00</a:t>
          </a:r>
        </a:p>
      </dgm:t>
    </dgm:pt>
    <dgm:pt modelId="{97C16EB8-D19B-4774-ADED-8107CF9DDC8B}" type="parTrans" cxnId="{5586ABF8-4EFB-4A9D-A498-98CD816DE2F1}">
      <dgm:prSet/>
      <dgm:spPr/>
      <dgm:t>
        <a:bodyPr/>
        <a:lstStyle/>
        <a:p>
          <a:pPr rtl="1"/>
          <a:endParaRPr lang="he-IL"/>
        </a:p>
      </dgm:t>
    </dgm:pt>
    <dgm:pt modelId="{AA332938-1A91-4347-BCED-6E94BC990204}" type="sibTrans" cxnId="{5586ABF8-4EFB-4A9D-A498-98CD816DE2F1}">
      <dgm:prSet/>
      <dgm:spPr/>
      <dgm:t>
        <a:bodyPr/>
        <a:lstStyle/>
        <a:p>
          <a:pPr rtl="1"/>
          <a:endParaRPr lang="he-IL"/>
        </a:p>
      </dgm:t>
    </dgm:pt>
    <dgm:pt modelId="{8CC0B1EC-52A2-468C-A032-F9CA6C7A8CCD}">
      <dgm:prSet phldrT="[טקסט]">
        <dgm:style>
          <a:lnRef idx="2">
            <a:schemeClr val="accent5"/>
          </a:lnRef>
          <a:fillRef idx="1">
            <a:schemeClr val="lt1"/>
          </a:fillRef>
          <a:effectRef idx="0">
            <a:schemeClr val="accent5"/>
          </a:effectRef>
          <a:fontRef idx="minor">
            <a:schemeClr val="dk1"/>
          </a:fontRef>
        </dgm:style>
      </dgm:prSet>
      <dgm:spPr>
        <a:ln/>
      </dgm:spPr>
      <dgm:t>
        <a:bodyPr/>
        <a:lstStyle/>
        <a:p>
          <a:pPr rtl="1"/>
          <a:r>
            <a:rPr lang="he-IL" dirty="0"/>
            <a:t>התאווררות נכי צהל </a:t>
          </a:r>
        </a:p>
        <a:p>
          <a:pPr rtl="1"/>
          <a:r>
            <a:rPr lang="he-IL" u="sng" dirty="0"/>
            <a:t>רק במקרים חריגים</a:t>
          </a:r>
        </a:p>
      </dgm:t>
    </dgm:pt>
    <dgm:pt modelId="{58B6D0EF-8505-4AD2-A92F-D4352B0B9F34}" type="parTrans" cxnId="{B6F514C4-22DA-4FAC-9070-85AB2895BB13}">
      <dgm:prSet/>
      <dgm:spPr/>
      <dgm:t>
        <a:bodyPr/>
        <a:lstStyle/>
        <a:p>
          <a:pPr rtl="1"/>
          <a:endParaRPr lang="he-IL"/>
        </a:p>
      </dgm:t>
    </dgm:pt>
    <dgm:pt modelId="{195CB21F-1889-4CA9-878A-20096B1C8A2A}" type="sibTrans" cxnId="{B6F514C4-22DA-4FAC-9070-85AB2895BB13}">
      <dgm:prSet/>
      <dgm:spPr/>
      <dgm:t>
        <a:bodyPr/>
        <a:lstStyle/>
        <a:p>
          <a:pPr rtl="1"/>
          <a:endParaRPr lang="he-IL"/>
        </a:p>
      </dgm:t>
    </dgm:pt>
    <dgm:pt modelId="{89BB5349-20EF-4C58-8B19-E2C58E6C31E8}">
      <dgm:prSet phldrT="[טקסט]">
        <dgm:style>
          <a:lnRef idx="2">
            <a:schemeClr val="accent5"/>
          </a:lnRef>
          <a:fillRef idx="1">
            <a:schemeClr val="lt1"/>
          </a:fillRef>
          <a:effectRef idx="0">
            <a:schemeClr val="accent5"/>
          </a:effectRef>
          <a:fontRef idx="minor">
            <a:schemeClr val="dk1"/>
          </a:fontRef>
        </dgm:style>
      </dgm:prSet>
      <dgm:spPr>
        <a:ln/>
      </dgm:spPr>
      <dgm:t>
        <a:bodyPr/>
        <a:lstStyle/>
        <a:p>
          <a:pPr rtl="1"/>
          <a:r>
            <a:rPr lang="he-IL" dirty="0" err="1"/>
            <a:t>פרוייקט</a:t>
          </a:r>
          <a:r>
            <a:rPr lang="he-IL" dirty="0"/>
            <a:t> התנדבות של נכי צהל</a:t>
          </a:r>
        </a:p>
      </dgm:t>
    </dgm:pt>
    <dgm:pt modelId="{215199CF-5D1A-475C-ACE6-AF222BE577ED}" type="parTrans" cxnId="{845FE46A-EA3B-43DD-9E83-32DBED419535}">
      <dgm:prSet/>
      <dgm:spPr/>
      <dgm:t>
        <a:bodyPr/>
        <a:lstStyle/>
        <a:p>
          <a:pPr rtl="1"/>
          <a:endParaRPr lang="he-IL"/>
        </a:p>
      </dgm:t>
    </dgm:pt>
    <dgm:pt modelId="{A8D1BC36-40A9-4BCF-A087-7467EEE19233}" type="sibTrans" cxnId="{845FE46A-EA3B-43DD-9E83-32DBED419535}">
      <dgm:prSet/>
      <dgm:spPr/>
      <dgm:t>
        <a:bodyPr/>
        <a:lstStyle/>
        <a:p>
          <a:pPr rtl="1"/>
          <a:endParaRPr lang="he-IL"/>
        </a:p>
      </dgm:t>
    </dgm:pt>
    <dgm:pt modelId="{5D2FE71D-4893-472B-95C8-B1DA547FC28B}">
      <dgm:prSet phldrT="[טקסט]">
        <dgm:style>
          <a:lnRef idx="2">
            <a:schemeClr val="accent5"/>
          </a:lnRef>
          <a:fillRef idx="1">
            <a:schemeClr val="lt1"/>
          </a:fillRef>
          <a:effectRef idx="0">
            <a:schemeClr val="accent5"/>
          </a:effectRef>
          <a:fontRef idx="minor">
            <a:schemeClr val="dk1"/>
          </a:fontRef>
        </dgm:style>
      </dgm:prSet>
      <dgm:spPr>
        <a:ln/>
      </dgm:spPr>
      <dgm:t>
        <a:bodyPr/>
        <a:lstStyle/>
        <a:p>
          <a:pPr rtl="1"/>
          <a:r>
            <a:rPr lang="he-IL" dirty="0"/>
            <a:t>קשר טלפוני יזום לכלל נכי צה"ל - </a:t>
          </a:r>
        </a:p>
        <a:p>
          <a:pPr rtl="1"/>
          <a:r>
            <a:rPr lang="he-IL" dirty="0"/>
            <a:t>התחלנו באוכלוסיות ייחודיות</a:t>
          </a:r>
        </a:p>
      </dgm:t>
    </dgm:pt>
    <dgm:pt modelId="{9FD72C07-C2E0-40DA-84AF-F02384AF503F}" type="sibTrans" cxnId="{5BA7E60A-2491-46A8-9030-E25343195B60}">
      <dgm:prSet/>
      <dgm:spPr/>
      <dgm:t>
        <a:bodyPr/>
        <a:lstStyle/>
        <a:p>
          <a:pPr rtl="1"/>
          <a:endParaRPr lang="he-IL"/>
        </a:p>
      </dgm:t>
    </dgm:pt>
    <dgm:pt modelId="{50FDA770-A8DF-4801-A4F8-430F377594DB}" type="parTrans" cxnId="{5BA7E60A-2491-46A8-9030-E25343195B60}">
      <dgm:prSet/>
      <dgm:spPr/>
      <dgm:t>
        <a:bodyPr/>
        <a:lstStyle/>
        <a:p>
          <a:pPr rtl="1"/>
          <a:endParaRPr lang="he-IL"/>
        </a:p>
      </dgm:t>
    </dgm:pt>
    <dgm:pt modelId="{07A46A33-34C1-4704-A61B-2B88C41C54EC}" type="pres">
      <dgm:prSet presAssocID="{6D3F5266-59A3-4DAC-BFF0-FA8293644428}" presName="Name0" presStyleCnt="0">
        <dgm:presLayoutVars>
          <dgm:dir val="rev"/>
          <dgm:resizeHandles val="exact"/>
        </dgm:presLayoutVars>
      </dgm:prSet>
      <dgm:spPr/>
    </dgm:pt>
    <dgm:pt modelId="{C6FEFFED-7338-4561-8521-13053A1C5BDB}" type="pres">
      <dgm:prSet presAssocID="{B1E1DAAF-FB63-4A01-9AA3-CFF2B3E30055}" presName="composite" presStyleCnt="0"/>
      <dgm:spPr/>
    </dgm:pt>
    <dgm:pt modelId="{D0973D23-04C7-4F11-996E-BDE4AE4E50F3}" type="pres">
      <dgm:prSet presAssocID="{B1E1DAAF-FB63-4A01-9AA3-CFF2B3E30055}" presName="rect1" presStyleLbl="trAlignAcc1" presStyleIdx="0" presStyleCnt="5">
        <dgm:presLayoutVars>
          <dgm:bulletEnabled val="1"/>
        </dgm:presLayoutVars>
      </dgm:prSet>
      <dgm:spPr/>
    </dgm:pt>
    <dgm:pt modelId="{4F391FED-8E9D-46A9-BDFA-56DEF0E44758}" type="pres">
      <dgm:prSet presAssocID="{B1E1DAAF-FB63-4A01-9AA3-CFF2B3E30055}" presName="rect2" presStyleLbl="fgImgPlace1" presStyleIdx="0" presStyleCnt="5"/>
      <dgm:spPr/>
    </dgm:pt>
    <dgm:pt modelId="{F1CB1E63-6BBB-4568-8381-88B99DF999C3}" type="pres">
      <dgm:prSet presAssocID="{AA332938-1A91-4347-BCED-6E94BC990204}" presName="sibTrans" presStyleCnt="0"/>
      <dgm:spPr/>
    </dgm:pt>
    <dgm:pt modelId="{37F90BD2-9C9E-4A1E-8957-9AF7D8F46564}" type="pres">
      <dgm:prSet presAssocID="{5D2FE71D-4893-472B-95C8-B1DA547FC28B}" presName="composite" presStyleCnt="0"/>
      <dgm:spPr/>
    </dgm:pt>
    <dgm:pt modelId="{281949A6-517B-4215-946F-597394CAB0EB}" type="pres">
      <dgm:prSet presAssocID="{5D2FE71D-4893-472B-95C8-B1DA547FC28B}" presName="rect1" presStyleLbl="trAlignAcc1" presStyleIdx="1" presStyleCnt="5">
        <dgm:presLayoutVars>
          <dgm:bulletEnabled val="1"/>
        </dgm:presLayoutVars>
      </dgm:prSet>
      <dgm:spPr/>
    </dgm:pt>
    <dgm:pt modelId="{B309C9C8-9F64-4680-8D8D-B25BA00D4473}" type="pres">
      <dgm:prSet presAssocID="{5D2FE71D-4893-472B-95C8-B1DA547FC28B}" presName="rect2" presStyleLbl="fgImgPlace1" presStyleIdx="1" presStyleCnt="5"/>
      <dgm:spPr/>
    </dgm:pt>
    <dgm:pt modelId="{27B4F6F8-19E7-4743-B2AD-E6C12D9458F4}" type="pres">
      <dgm:prSet presAssocID="{9FD72C07-C2E0-40DA-84AF-F02384AF503F}" presName="sibTrans" presStyleCnt="0"/>
      <dgm:spPr/>
    </dgm:pt>
    <dgm:pt modelId="{C67FDD36-6019-4C8D-B7EA-242E0E85E390}" type="pres">
      <dgm:prSet presAssocID="{31D68E51-7046-4160-B2CE-70D154520D8B}" presName="composite" presStyleCnt="0"/>
      <dgm:spPr/>
    </dgm:pt>
    <dgm:pt modelId="{E1345319-CB71-496A-8FB5-44E4EB86CBFE}" type="pres">
      <dgm:prSet presAssocID="{31D68E51-7046-4160-B2CE-70D154520D8B}" presName="rect1" presStyleLbl="trAlignAcc1" presStyleIdx="2" presStyleCnt="5">
        <dgm:presLayoutVars>
          <dgm:bulletEnabled val="1"/>
        </dgm:presLayoutVars>
      </dgm:prSet>
      <dgm:spPr/>
    </dgm:pt>
    <dgm:pt modelId="{94CBF64D-554F-4C45-A772-C2871B615BA8}" type="pres">
      <dgm:prSet presAssocID="{31D68E51-7046-4160-B2CE-70D154520D8B}" presName="rect2" presStyleLbl="fgImgPlace1" presStyleIdx="2" presStyleCnt="5"/>
      <dgm:spPr/>
    </dgm:pt>
    <dgm:pt modelId="{FCE4559C-5F64-4F83-9F50-2E45694A38AA}" type="pres">
      <dgm:prSet presAssocID="{715728FE-3327-4A3E-9994-A18EDB2ECBFB}" presName="sibTrans" presStyleCnt="0"/>
      <dgm:spPr/>
    </dgm:pt>
    <dgm:pt modelId="{50878333-7465-43BE-AC95-74E92C22031B}" type="pres">
      <dgm:prSet presAssocID="{8CC0B1EC-52A2-468C-A032-F9CA6C7A8CCD}" presName="composite" presStyleCnt="0"/>
      <dgm:spPr/>
    </dgm:pt>
    <dgm:pt modelId="{FD9CD01E-6422-4C35-A887-6BECB0E83A99}" type="pres">
      <dgm:prSet presAssocID="{8CC0B1EC-52A2-468C-A032-F9CA6C7A8CCD}" presName="rect1" presStyleLbl="trAlignAcc1" presStyleIdx="3" presStyleCnt="5">
        <dgm:presLayoutVars>
          <dgm:bulletEnabled val="1"/>
        </dgm:presLayoutVars>
      </dgm:prSet>
      <dgm:spPr/>
    </dgm:pt>
    <dgm:pt modelId="{93B2D7DD-8D0F-46B1-AB61-4B6464B61814}" type="pres">
      <dgm:prSet presAssocID="{8CC0B1EC-52A2-468C-A032-F9CA6C7A8CCD}" presName="rect2" presStyleLbl="fgImgPlace1" presStyleIdx="3" presStyleCnt="5"/>
      <dgm:spPr/>
    </dgm:pt>
    <dgm:pt modelId="{CF754839-6FDA-47B5-80A5-F0923FC200AA}" type="pres">
      <dgm:prSet presAssocID="{195CB21F-1889-4CA9-878A-20096B1C8A2A}" presName="sibTrans" presStyleCnt="0"/>
      <dgm:spPr/>
    </dgm:pt>
    <dgm:pt modelId="{D7488B79-D00F-41E0-8C63-382119841B1C}" type="pres">
      <dgm:prSet presAssocID="{89BB5349-20EF-4C58-8B19-E2C58E6C31E8}" presName="composite" presStyleCnt="0"/>
      <dgm:spPr/>
    </dgm:pt>
    <dgm:pt modelId="{2EA4E36D-4741-4926-8E18-1C5173908261}" type="pres">
      <dgm:prSet presAssocID="{89BB5349-20EF-4C58-8B19-E2C58E6C31E8}" presName="rect1" presStyleLbl="trAlignAcc1" presStyleIdx="4" presStyleCnt="5">
        <dgm:presLayoutVars>
          <dgm:bulletEnabled val="1"/>
        </dgm:presLayoutVars>
      </dgm:prSet>
      <dgm:spPr/>
    </dgm:pt>
    <dgm:pt modelId="{EAD48B84-70F3-4CC7-8AB3-A65965619C30}" type="pres">
      <dgm:prSet presAssocID="{89BB5349-20EF-4C58-8B19-E2C58E6C31E8}" presName="rect2" presStyleLbl="fgImgPlace1" presStyleIdx="4" presStyleCnt="5"/>
      <dgm:spPr/>
    </dgm:pt>
  </dgm:ptLst>
  <dgm:cxnLst>
    <dgm:cxn modelId="{F72BCA09-3428-4415-8B65-78670D4D4BBE}" type="presOf" srcId="{6D3F5266-59A3-4DAC-BFF0-FA8293644428}" destId="{07A46A33-34C1-4704-A61B-2B88C41C54EC}" srcOrd="0" destOrd="0" presId="urn:microsoft.com/office/officeart/2008/layout/PictureStrips"/>
    <dgm:cxn modelId="{5BA7E60A-2491-46A8-9030-E25343195B60}" srcId="{6D3F5266-59A3-4DAC-BFF0-FA8293644428}" destId="{5D2FE71D-4893-472B-95C8-B1DA547FC28B}" srcOrd="1" destOrd="0" parTransId="{50FDA770-A8DF-4801-A4F8-430F377594DB}" sibTransId="{9FD72C07-C2E0-40DA-84AF-F02384AF503F}"/>
    <dgm:cxn modelId="{5316DA18-278D-4778-A297-82DADAF93878}" type="presOf" srcId="{8CC0B1EC-52A2-468C-A032-F9CA6C7A8CCD}" destId="{FD9CD01E-6422-4C35-A887-6BECB0E83A99}" srcOrd="0" destOrd="0" presId="urn:microsoft.com/office/officeart/2008/layout/PictureStrips"/>
    <dgm:cxn modelId="{F6C4491B-FAA2-4227-8F5F-ECEFB05B6CDD}" type="presOf" srcId="{31D68E51-7046-4160-B2CE-70D154520D8B}" destId="{E1345319-CB71-496A-8FB5-44E4EB86CBFE}" srcOrd="0" destOrd="0" presId="urn:microsoft.com/office/officeart/2008/layout/PictureStrips"/>
    <dgm:cxn modelId="{E26DF025-129A-4301-91BD-67574F2F4C41}" type="presOf" srcId="{B1E1DAAF-FB63-4A01-9AA3-CFF2B3E30055}" destId="{D0973D23-04C7-4F11-996E-BDE4AE4E50F3}" srcOrd="0" destOrd="0" presId="urn:microsoft.com/office/officeart/2008/layout/PictureStrips"/>
    <dgm:cxn modelId="{845FE46A-EA3B-43DD-9E83-32DBED419535}" srcId="{6D3F5266-59A3-4DAC-BFF0-FA8293644428}" destId="{89BB5349-20EF-4C58-8B19-E2C58E6C31E8}" srcOrd="4" destOrd="0" parTransId="{215199CF-5D1A-475C-ACE6-AF222BE577ED}" sibTransId="{A8D1BC36-40A9-4BCF-A087-7467EEE19233}"/>
    <dgm:cxn modelId="{3B21C37C-505A-498B-AFA2-52771CBBAD69}" type="presOf" srcId="{5D2FE71D-4893-472B-95C8-B1DA547FC28B}" destId="{281949A6-517B-4215-946F-597394CAB0EB}" srcOrd="0" destOrd="0" presId="urn:microsoft.com/office/officeart/2008/layout/PictureStrips"/>
    <dgm:cxn modelId="{D62B9BB7-8C50-4656-8BF7-B76BB0A1C046}" type="presOf" srcId="{89BB5349-20EF-4C58-8B19-E2C58E6C31E8}" destId="{2EA4E36D-4741-4926-8E18-1C5173908261}" srcOrd="0" destOrd="0" presId="urn:microsoft.com/office/officeart/2008/layout/PictureStrips"/>
    <dgm:cxn modelId="{B6F514C4-22DA-4FAC-9070-85AB2895BB13}" srcId="{6D3F5266-59A3-4DAC-BFF0-FA8293644428}" destId="{8CC0B1EC-52A2-468C-A032-F9CA6C7A8CCD}" srcOrd="3" destOrd="0" parTransId="{58B6D0EF-8505-4AD2-A92F-D4352B0B9F34}" sibTransId="{195CB21F-1889-4CA9-878A-20096B1C8A2A}"/>
    <dgm:cxn modelId="{FB6EDBCA-73B3-4FA0-B294-9068090566C5}" srcId="{6D3F5266-59A3-4DAC-BFF0-FA8293644428}" destId="{31D68E51-7046-4160-B2CE-70D154520D8B}" srcOrd="2" destOrd="0" parTransId="{9ED0B0AE-B9F2-4A4F-837B-19246D1A8977}" sibTransId="{715728FE-3327-4A3E-9994-A18EDB2ECBFB}"/>
    <dgm:cxn modelId="{5586ABF8-4EFB-4A9D-A498-98CD816DE2F1}" srcId="{6D3F5266-59A3-4DAC-BFF0-FA8293644428}" destId="{B1E1DAAF-FB63-4A01-9AA3-CFF2B3E30055}" srcOrd="0" destOrd="0" parTransId="{97C16EB8-D19B-4774-ADED-8107CF9DDC8B}" sibTransId="{AA332938-1A91-4347-BCED-6E94BC990204}"/>
    <dgm:cxn modelId="{54A7913E-C86C-4553-BA0D-848CFED6BCA5}" type="presParOf" srcId="{07A46A33-34C1-4704-A61B-2B88C41C54EC}" destId="{C6FEFFED-7338-4561-8521-13053A1C5BDB}" srcOrd="0" destOrd="0" presId="urn:microsoft.com/office/officeart/2008/layout/PictureStrips"/>
    <dgm:cxn modelId="{99A56300-A36A-402C-931A-5B5F21B8A1FC}" type="presParOf" srcId="{C6FEFFED-7338-4561-8521-13053A1C5BDB}" destId="{D0973D23-04C7-4F11-996E-BDE4AE4E50F3}" srcOrd="0" destOrd="0" presId="urn:microsoft.com/office/officeart/2008/layout/PictureStrips"/>
    <dgm:cxn modelId="{673C4A11-73C9-4263-9D69-F9F1566FAC98}" type="presParOf" srcId="{C6FEFFED-7338-4561-8521-13053A1C5BDB}" destId="{4F391FED-8E9D-46A9-BDFA-56DEF0E44758}" srcOrd="1" destOrd="0" presId="urn:microsoft.com/office/officeart/2008/layout/PictureStrips"/>
    <dgm:cxn modelId="{56DC62C3-6889-4103-84B0-804417F81D3B}" type="presParOf" srcId="{07A46A33-34C1-4704-A61B-2B88C41C54EC}" destId="{F1CB1E63-6BBB-4568-8381-88B99DF999C3}" srcOrd="1" destOrd="0" presId="urn:microsoft.com/office/officeart/2008/layout/PictureStrips"/>
    <dgm:cxn modelId="{A3086B81-C327-402E-9107-0742BEE50F4B}" type="presParOf" srcId="{07A46A33-34C1-4704-A61B-2B88C41C54EC}" destId="{37F90BD2-9C9E-4A1E-8957-9AF7D8F46564}" srcOrd="2" destOrd="0" presId="urn:microsoft.com/office/officeart/2008/layout/PictureStrips"/>
    <dgm:cxn modelId="{58122180-1AAF-4EF0-8FBE-4A3156B09A86}" type="presParOf" srcId="{37F90BD2-9C9E-4A1E-8957-9AF7D8F46564}" destId="{281949A6-517B-4215-946F-597394CAB0EB}" srcOrd="0" destOrd="0" presId="urn:microsoft.com/office/officeart/2008/layout/PictureStrips"/>
    <dgm:cxn modelId="{7CC3EF70-0759-44B1-B346-7945EBB09851}" type="presParOf" srcId="{37F90BD2-9C9E-4A1E-8957-9AF7D8F46564}" destId="{B309C9C8-9F64-4680-8D8D-B25BA00D4473}" srcOrd="1" destOrd="0" presId="urn:microsoft.com/office/officeart/2008/layout/PictureStrips"/>
    <dgm:cxn modelId="{B68C9A52-DDB8-4151-A56E-7A3D97DBDEDC}" type="presParOf" srcId="{07A46A33-34C1-4704-A61B-2B88C41C54EC}" destId="{27B4F6F8-19E7-4743-B2AD-E6C12D9458F4}" srcOrd="3" destOrd="0" presId="urn:microsoft.com/office/officeart/2008/layout/PictureStrips"/>
    <dgm:cxn modelId="{57A496B0-5A4A-43CB-B213-06D9488AE738}" type="presParOf" srcId="{07A46A33-34C1-4704-A61B-2B88C41C54EC}" destId="{C67FDD36-6019-4C8D-B7EA-242E0E85E390}" srcOrd="4" destOrd="0" presId="urn:microsoft.com/office/officeart/2008/layout/PictureStrips"/>
    <dgm:cxn modelId="{CBB64CE6-9BA4-48FB-8A67-1180072E9101}" type="presParOf" srcId="{C67FDD36-6019-4C8D-B7EA-242E0E85E390}" destId="{E1345319-CB71-496A-8FB5-44E4EB86CBFE}" srcOrd="0" destOrd="0" presId="urn:microsoft.com/office/officeart/2008/layout/PictureStrips"/>
    <dgm:cxn modelId="{A9287330-367C-4A52-A3B1-ADA01B3CD684}" type="presParOf" srcId="{C67FDD36-6019-4C8D-B7EA-242E0E85E390}" destId="{94CBF64D-554F-4C45-A772-C2871B615BA8}" srcOrd="1" destOrd="0" presId="urn:microsoft.com/office/officeart/2008/layout/PictureStrips"/>
    <dgm:cxn modelId="{693BDA95-134B-47BF-A239-EFC882E7D2BB}" type="presParOf" srcId="{07A46A33-34C1-4704-A61B-2B88C41C54EC}" destId="{FCE4559C-5F64-4F83-9F50-2E45694A38AA}" srcOrd="5" destOrd="0" presId="urn:microsoft.com/office/officeart/2008/layout/PictureStrips"/>
    <dgm:cxn modelId="{26FBF271-3B45-4913-A02B-9BC6A5F27864}" type="presParOf" srcId="{07A46A33-34C1-4704-A61B-2B88C41C54EC}" destId="{50878333-7465-43BE-AC95-74E92C22031B}" srcOrd="6" destOrd="0" presId="urn:microsoft.com/office/officeart/2008/layout/PictureStrips"/>
    <dgm:cxn modelId="{7169DA03-C60E-4E0B-9305-1E1415B46A7C}" type="presParOf" srcId="{50878333-7465-43BE-AC95-74E92C22031B}" destId="{FD9CD01E-6422-4C35-A887-6BECB0E83A99}" srcOrd="0" destOrd="0" presId="urn:microsoft.com/office/officeart/2008/layout/PictureStrips"/>
    <dgm:cxn modelId="{34BEBE74-7850-4D10-842D-1C8B6DE44705}" type="presParOf" srcId="{50878333-7465-43BE-AC95-74E92C22031B}" destId="{93B2D7DD-8D0F-46B1-AB61-4B6464B61814}" srcOrd="1" destOrd="0" presId="urn:microsoft.com/office/officeart/2008/layout/PictureStrips"/>
    <dgm:cxn modelId="{803B03C9-8CAC-448A-9D37-C7015A3AD117}" type="presParOf" srcId="{07A46A33-34C1-4704-A61B-2B88C41C54EC}" destId="{CF754839-6FDA-47B5-80A5-F0923FC200AA}" srcOrd="7" destOrd="0" presId="urn:microsoft.com/office/officeart/2008/layout/PictureStrips"/>
    <dgm:cxn modelId="{B7965640-CCDB-471A-B04F-FA5C7B939123}" type="presParOf" srcId="{07A46A33-34C1-4704-A61B-2B88C41C54EC}" destId="{D7488B79-D00F-41E0-8C63-382119841B1C}" srcOrd="8" destOrd="0" presId="urn:microsoft.com/office/officeart/2008/layout/PictureStrips"/>
    <dgm:cxn modelId="{45A31CB9-EE4C-4598-BE2C-50F9CC652C40}" type="presParOf" srcId="{D7488B79-D00F-41E0-8C63-382119841B1C}" destId="{2EA4E36D-4741-4926-8E18-1C5173908261}" srcOrd="0" destOrd="0" presId="urn:microsoft.com/office/officeart/2008/layout/PictureStrips"/>
    <dgm:cxn modelId="{1FCFA113-6707-4A43-8930-D680C1DC3AAB}" type="presParOf" srcId="{D7488B79-D00F-41E0-8C63-382119841B1C}" destId="{EAD48B84-70F3-4CC7-8AB3-A65965619C30}" srcOrd="1" destOrd="0" presId="urn:microsoft.com/office/officeart/2008/layout/PictureStrips"/>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ata8.xml><?xml version="1.0" encoding="utf-8"?>
<dgm:dataModel xmlns:dgm="http://schemas.openxmlformats.org/drawingml/2006/diagram" xmlns:a="http://schemas.openxmlformats.org/drawingml/2006/main">
  <dgm:ptLst>
    <dgm:pt modelId="{C26214D3-1C60-4D99-A25C-8E0E4A7F1321}" type="doc">
      <dgm:prSet loTypeId="urn:microsoft.com/office/officeart/2005/8/layout/default" loCatId="list" qsTypeId="urn:microsoft.com/office/officeart/2005/8/quickstyle/simple1" qsCatId="simple" csTypeId="urn:microsoft.com/office/officeart/2005/8/colors/accent1_1" csCatId="accent1" phldr="1"/>
      <dgm:spPr/>
      <dgm:t>
        <a:bodyPr/>
        <a:lstStyle/>
        <a:p>
          <a:pPr rtl="1"/>
          <a:endParaRPr lang="he-IL"/>
        </a:p>
      </dgm:t>
    </dgm:pt>
    <dgm:pt modelId="{05A65D89-A66A-4E44-9B63-ABD7172FC188}">
      <dgm:prSet phldrT="[טקסט]" custT="1"/>
      <dgm:spPr/>
      <dgm:t>
        <a:bodyPr/>
        <a:lstStyle/>
        <a:p>
          <a:pPr rtl="1"/>
          <a:r>
            <a:rPr lang="he-IL" sz="2000" dirty="0"/>
            <a:t>קליטה מאסיבית של פצועים במקביל לטיפול בנכי צה"ל הקיימים</a:t>
          </a:r>
        </a:p>
      </dgm:t>
    </dgm:pt>
    <dgm:pt modelId="{288A82C2-2F7C-4455-A922-7E6FF1AC233B}" type="parTrans" cxnId="{2B193C31-2401-40B3-96A4-94FAE24D2D17}">
      <dgm:prSet/>
      <dgm:spPr/>
      <dgm:t>
        <a:bodyPr/>
        <a:lstStyle/>
        <a:p>
          <a:pPr rtl="1"/>
          <a:endParaRPr lang="he-IL"/>
        </a:p>
      </dgm:t>
    </dgm:pt>
    <dgm:pt modelId="{15BAA165-2E03-4013-8132-97E84B395F67}" type="sibTrans" cxnId="{2B193C31-2401-40B3-96A4-94FAE24D2D17}">
      <dgm:prSet/>
      <dgm:spPr/>
      <dgm:t>
        <a:bodyPr/>
        <a:lstStyle/>
        <a:p>
          <a:pPr rtl="1"/>
          <a:endParaRPr lang="he-IL"/>
        </a:p>
      </dgm:t>
    </dgm:pt>
    <dgm:pt modelId="{F92043DF-66C8-484F-B33D-CD1E83FBC73E}">
      <dgm:prSet phldrT="[טקסט]" custT="1"/>
      <dgm:spPr/>
      <dgm:t>
        <a:bodyPr/>
        <a:lstStyle/>
        <a:p>
          <a:pPr rtl="1"/>
          <a:r>
            <a:rPr lang="he-IL" sz="2000" dirty="0"/>
            <a:t>מחסור לאומי במטפלים נפשיים</a:t>
          </a:r>
        </a:p>
      </dgm:t>
    </dgm:pt>
    <dgm:pt modelId="{11444AF9-0789-40AD-B10B-EC369B688E41}" type="parTrans" cxnId="{7CC0ECB6-9A5F-433D-979B-826C3EB91C0B}">
      <dgm:prSet/>
      <dgm:spPr/>
      <dgm:t>
        <a:bodyPr/>
        <a:lstStyle/>
        <a:p>
          <a:pPr rtl="1"/>
          <a:endParaRPr lang="he-IL"/>
        </a:p>
      </dgm:t>
    </dgm:pt>
    <dgm:pt modelId="{0CD59628-501B-429D-B048-19A4A26400EF}" type="sibTrans" cxnId="{7CC0ECB6-9A5F-433D-979B-826C3EB91C0B}">
      <dgm:prSet/>
      <dgm:spPr/>
      <dgm:t>
        <a:bodyPr/>
        <a:lstStyle/>
        <a:p>
          <a:pPr rtl="1"/>
          <a:endParaRPr lang="he-IL"/>
        </a:p>
      </dgm:t>
    </dgm:pt>
    <dgm:pt modelId="{DBE1FC61-B3A6-4028-AA79-40230FB2C652}">
      <dgm:prSet phldrT="[טקסט]" custT="1"/>
      <dgm:spPr/>
      <dgm:t>
        <a:bodyPr/>
        <a:lstStyle/>
        <a:p>
          <a:pPr rtl="1"/>
          <a:r>
            <a:rPr lang="he-IL" sz="2000" dirty="0"/>
            <a:t>שחרור מהיר מבתי החולים</a:t>
          </a:r>
        </a:p>
      </dgm:t>
    </dgm:pt>
    <dgm:pt modelId="{A327033B-1C4A-488D-BF68-7CD267CF4430}" type="parTrans" cxnId="{A6E13E9D-9A01-46C5-8B20-B6852D81307B}">
      <dgm:prSet/>
      <dgm:spPr/>
      <dgm:t>
        <a:bodyPr/>
        <a:lstStyle/>
        <a:p>
          <a:pPr rtl="1"/>
          <a:endParaRPr lang="he-IL"/>
        </a:p>
      </dgm:t>
    </dgm:pt>
    <dgm:pt modelId="{5705B7A6-3CA3-4AF6-AECB-67EB9BA2703A}" type="sibTrans" cxnId="{A6E13E9D-9A01-46C5-8B20-B6852D81307B}">
      <dgm:prSet/>
      <dgm:spPr/>
      <dgm:t>
        <a:bodyPr/>
        <a:lstStyle/>
        <a:p>
          <a:pPr rtl="1"/>
          <a:endParaRPr lang="he-IL"/>
        </a:p>
      </dgm:t>
    </dgm:pt>
    <dgm:pt modelId="{B3732D61-D672-447A-881F-2936600F6BD1}">
      <dgm:prSet phldrT="[טקסט]" custT="1"/>
      <dgm:spPr/>
      <dgm:t>
        <a:bodyPr/>
        <a:lstStyle/>
        <a:p>
          <a:pPr rtl="1"/>
          <a:r>
            <a:rPr lang="he-IL" sz="2000" dirty="0"/>
            <a:t>עורכי דין בבתי החולים</a:t>
          </a:r>
        </a:p>
      </dgm:t>
    </dgm:pt>
    <dgm:pt modelId="{E93642F8-0937-45F9-B47D-0A2D500FDC50}" type="parTrans" cxnId="{8681151B-C83B-42F9-89BD-8FEA93B84A58}">
      <dgm:prSet/>
      <dgm:spPr/>
      <dgm:t>
        <a:bodyPr/>
        <a:lstStyle/>
        <a:p>
          <a:pPr rtl="1"/>
          <a:endParaRPr lang="he-IL"/>
        </a:p>
      </dgm:t>
    </dgm:pt>
    <dgm:pt modelId="{5F2FEF21-0109-4829-9364-9F8B250C9FB7}" type="sibTrans" cxnId="{8681151B-C83B-42F9-89BD-8FEA93B84A58}">
      <dgm:prSet/>
      <dgm:spPr/>
      <dgm:t>
        <a:bodyPr/>
        <a:lstStyle/>
        <a:p>
          <a:pPr rtl="1"/>
          <a:endParaRPr lang="he-IL"/>
        </a:p>
      </dgm:t>
    </dgm:pt>
    <dgm:pt modelId="{5B5E6DA5-1923-4F55-936A-D5714266C9AE}" type="pres">
      <dgm:prSet presAssocID="{C26214D3-1C60-4D99-A25C-8E0E4A7F1321}" presName="diagram" presStyleCnt="0">
        <dgm:presLayoutVars>
          <dgm:dir val="rev"/>
          <dgm:resizeHandles val="exact"/>
        </dgm:presLayoutVars>
      </dgm:prSet>
      <dgm:spPr/>
    </dgm:pt>
    <dgm:pt modelId="{57D6CCFF-708F-4FE2-9E28-B2784F584D33}" type="pres">
      <dgm:prSet presAssocID="{05A65D89-A66A-4E44-9B63-ABD7172FC188}" presName="node" presStyleLbl="node1" presStyleIdx="0" presStyleCnt="4">
        <dgm:presLayoutVars>
          <dgm:bulletEnabled val="1"/>
        </dgm:presLayoutVars>
      </dgm:prSet>
      <dgm:spPr/>
    </dgm:pt>
    <dgm:pt modelId="{7056CE05-D1FA-40F9-9EF1-2AF646284ED4}" type="pres">
      <dgm:prSet presAssocID="{15BAA165-2E03-4013-8132-97E84B395F67}" presName="sibTrans" presStyleCnt="0"/>
      <dgm:spPr/>
    </dgm:pt>
    <dgm:pt modelId="{56BAD821-2437-4582-B1EF-E04AA2D10C57}" type="pres">
      <dgm:prSet presAssocID="{F92043DF-66C8-484F-B33D-CD1E83FBC73E}" presName="node" presStyleLbl="node1" presStyleIdx="1" presStyleCnt="4">
        <dgm:presLayoutVars>
          <dgm:bulletEnabled val="1"/>
        </dgm:presLayoutVars>
      </dgm:prSet>
      <dgm:spPr/>
    </dgm:pt>
    <dgm:pt modelId="{C862ED16-21A0-4F01-9A5E-3F5463C8162C}" type="pres">
      <dgm:prSet presAssocID="{0CD59628-501B-429D-B048-19A4A26400EF}" presName="sibTrans" presStyleCnt="0"/>
      <dgm:spPr/>
    </dgm:pt>
    <dgm:pt modelId="{D1B5F4A8-BC84-4CA7-8DC5-02D1314B76F8}" type="pres">
      <dgm:prSet presAssocID="{DBE1FC61-B3A6-4028-AA79-40230FB2C652}" presName="node" presStyleLbl="node1" presStyleIdx="2" presStyleCnt="4">
        <dgm:presLayoutVars>
          <dgm:bulletEnabled val="1"/>
        </dgm:presLayoutVars>
      </dgm:prSet>
      <dgm:spPr/>
    </dgm:pt>
    <dgm:pt modelId="{B88BAB54-113D-41F7-8A8A-20DCA054F309}" type="pres">
      <dgm:prSet presAssocID="{5705B7A6-3CA3-4AF6-AECB-67EB9BA2703A}" presName="sibTrans" presStyleCnt="0"/>
      <dgm:spPr/>
    </dgm:pt>
    <dgm:pt modelId="{64F5D392-FBC6-4498-9F44-7298DF6B2424}" type="pres">
      <dgm:prSet presAssocID="{B3732D61-D672-447A-881F-2936600F6BD1}" presName="node" presStyleLbl="node1" presStyleIdx="3" presStyleCnt="4">
        <dgm:presLayoutVars>
          <dgm:bulletEnabled val="1"/>
        </dgm:presLayoutVars>
      </dgm:prSet>
      <dgm:spPr/>
    </dgm:pt>
  </dgm:ptLst>
  <dgm:cxnLst>
    <dgm:cxn modelId="{3869F80D-AA03-4A06-8592-69D0BF4558F7}" type="presOf" srcId="{05A65D89-A66A-4E44-9B63-ABD7172FC188}" destId="{57D6CCFF-708F-4FE2-9E28-B2784F584D33}" srcOrd="0" destOrd="0" presId="urn:microsoft.com/office/officeart/2005/8/layout/default"/>
    <dgm:cxn modelId="{8681151B-C83B-42F9-89BD-8FEA93B84A58}" srcId="{C26214D3-1C60-4D99-A25C-8E0E4A7F1321}" destId="{B3732D61-D672-447A-881F-2936600F6BD1}" srcOrd="3" destOrd="0" parTransId="{E93642F8-0937-45F9-B47D-0A2D500FDC50}" sibTransId="{5F2FEF21-0109-4829-9364-9F8B250C9FB7}"/>
    <dgm:cxn modelId="{2B193C31-2401-40B3-96A4-94FAE24D2D17}" srcId="{C26214D3-1C60-4D99-A25C-8E0E4A7F1321}" destId="{05A65D89-A66A-4E44-9B63-ABD7172FC188}" srcOrd="0" destOrd="0" parTransId="{288A82C2-2F7C-4455-A922-7E6FF1AC233B}" sibTransId="{15BAA165-2E03-4013-8132-97E84B395F67}"/>
    <dgm:cxn modelId="{88E02C38-21BA-47C1-A6F5-788C0872F99E}" type="presOf" srcId="{B3732D61-D672-447A-881F-2936600F6BD1}" destId="{64F5D392-FBC6-4498-9F44-7298DF6B2424}" srcOrd="0" destOrd="0" presId="urn:microsoft.com/office/officeart/2005/8/layout/default"/>
    <dgm:cxn modelId="{A6E13E9D-9A01-46C5-8B20-B6852D81307B}" srcId="{C26214D3-1C60-4D99-A25C-8E0E4A7F1321}" destId="{DBE1FC61-B3A6-4028-AA79-40230FB2C652}" srcOrd="2" destOrd="0" parTransId="{A327033B-1C4A-488D-BF68-7CD267CF4430}" sibTransId="{5705B7A6-3CA3-4AF6-AECB-67EB9BA2703A}"/>
    <dgm:cxn modelId="{7CC0ECB6-9A5F-433D-979B-826C3EB91C0B}" srcId="{C26214D3-1C60-4D99-A25C-8E0E4A7F1321}" destId="{F92043DF-66C8-484F-B33D-CD1E83FBC73E}" srcOrd="1" destOrd="0" parTransId="{11444AF9-0789-40AD-B10B-EC369B688E41}" sibTransId="{0CD59628-501B-429D-B048-19A4A26400EF}"/>
    <dgm:cxn modelId="{7121B5D0-A342-4FEE-B3E4-176E5D5B7C89}" type="presOf" srcId="{DBE1FC61-B3A6-4028-AA79-40230FB2C652}" destId="{D1B5F4A8-BC84-4CA7-8DC5-02D1314B76F8}" srcOrd="0" destOrd="0" presId="urn:microsoft.com/office/officeart/2005/8/layout/default"/>
    <dgm:cxn modelId="{94BDD7D8-51C4-4C36-861E-C2C5CEF86D3E}" type="presOf" srcId="{F92043DF-66C8-484F-B33D-CD1E83FBC73E}" destId="{56BAD821-2437-4582-B1EF-E04AA2D10C57}" srcOrd="0" destOrd="0" presId="urn:microsoft.com/office/officeart/2005/8/layout/default"/>
    <dgm:cxn modelId="{06146EDA-A523-4295-813B-BC00167AA1E0}" type="presOf" srcId="{C26214D3-1C60-4D99-A25C-8E0E4A7F1321}" destId="{5B5E6DA5-1923-4F55-936A-D5714266C9AE}" srcOrd="0" destOrd="0" presId="urn:microsoft.com/office/officeart/2005/8/layout/default"/>
    <dgm:cxn modelId="{721D5803-CA9F-4341-A4C4-236471C2D547}" type="presParOf" srcId="{5B5E6DA5-1923-4F55-936A-D5714266C9AE}" destId="{57D6CCFF-708F-4FE2-9E28-B2784F584D33}" srcOrd="0" destOrd="0" presId="urn:microsoft.com/office/officeart/2005/8/layout/default"/>
    <dgm:cxn modelId="{14E255AD-B218-4397-BAB8-62F414E61C8A}" type="presParOf" srcId="{5B5E6DA5-1923-4F55-936A-D5714266C9AE}" destId="{7056CE05-D1FA-40F9-9EF1-2AF646284ED4}" srcOrd="1" destOrd="0" presId="urn:microsoft.com/office/officeart/2005/8/layout/default"/>
    <dgm:cxn modelId="{5B2EB3E1-07EC-4FF3-B564-467DBDB42959}" type="presParOf" srcId="{5B5E6DA5-1923-4F55-936A-D5714266C9AE}" destId="{56BAD821-2437-4582-B1EF-E04AA2D10C57}" srcOrd="2" destOrd="0" presId="urn:microsoft.com/office/officeart/2005/8/layout/default"/>
    <dgm:cxn modelId="{5B787903-DBA1-4517-94EB-80FBD7EA5AA3}" type="presParOf" srcId="{5B5E6DA5-1923-4F55-936A-D5714266C9AE}" destId="{C862ED16-21A0-4F01-9A5E-3F5463C8162C}" srcOrd="3" destOrd="0" presId="urn:microsoft.com/office/officeart/2005/8/layout/default"/>
    <dgm:cxn modelId="{18FAAD70-F620-4B35-984A-0A44AC2BFFF9}" type="presParOf" srcId="{5B5E6DA5-1923-4F55-936A-D5714266C9AE}" destId="{D1B5F4A8-BC84-4CA7-8DC5-02D1314B76F8}" srcOrd="4" destOrd="0" presId="urn:microsoft.com/office/officeart/2005/8/layout/default"/>
    <dgm:cxn modelId="{568836BA-4B44-461D-973D-2836B71E5BF2}" type="presParOf" srcId="{5B5E6DA5-1923-4F55-936A-D5714266C9AE}" destId="{B88BAB54-113D-41F7-8A8A-20DCA054F309}" srcOrd="5" destOrd="0" presId="urn:microsoft.com/office/officeart/2005/8/layout/default"/>
    <dgm:cxn modelId="{6F9BBEBC-AE66-4097-ACF8-2BAF5A038603}" type="presParOf" srcId="{5B5E6DA5-1923-4F55-936A-D5714266C9AE}" destId="{64F5D392-FBC6-4498-9F44-7298DF6B2424}" srcOrd="6"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72BE20-6372-472E-8580-FC36D54479C1}">
      <dsp:nvSpPr>
        <dsp:cNvPr id="0" name=""/>
        <dsp:cNvSpPr/>
      </dsp:nvSpPr>
      <dsp:spPr>
        <a:xfrm>
          <a:off x="0" y="477396"/>
          <a:ext cx="8168456"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A5AB12-9AFD-4B55-8E70-7ADCBF501685}">
      <dsp:nvSpPr>
        <dsp:cNvPr id="0" name=""/>
        <dsp:cNvSpPr/>
      </dsp:nvSpPr>
      <dsp:spPr>
        <a:xfrm>
          <a:off x="2042113" y="49356"/>
          <a:ext cx="5717919" cy="856080"/>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124" tIns="0" rIns="216124" bIns="0" numCol="1" spcCol="1270" anchor="ctr" anchorCtr="0">
          <a:noAutofit/>
        </a:bodyPr>
        <a:lstStyle/>
        <a:p>
          <a:pPr marL="0" lvl="0" indent="0" algn="r" defTabSz="1289050" rtl="1">
            <a:lnSpc>
              <a:spcPct val="90000"/>
            </a:lnSpc>
            <a:spcBef>
              <a:spcPct val="0"/>
            </a:spcBef>
            <a:spcAft>
              <a:spcPct val="35000"/>
            </a:spcAft>
            <a:buNone/>
          </a:pPr>
          <a:r>
            <a:rPr lang="he-IL" sz="2900" kern="1200" dirty="0"/>
            <a:t>7.10 – נפש אחת באקסטרים</a:t>
          </a:r>
        </a:p>
      </dsp:txBody>
      <dsp:txXfrm>
        <a:off x="2083903" y="91146"/>
        <a:ext cx="5634339" cy="772500"/>
      </dsp:txXfrm>
    </dsp:sp>
    <dsp:sp modelId="{2DA4A461-A4ED-485B-97E2-F1DD9157AF0C}">
      <dsp:nvSpPr>
        <dsp:cNvPr id="0" name=""/>
        <dsp:cNvSpPr/>
      </dsp:nvSpPr>
      <dsp:spPr>
        <a:xfrm>
          <a:off x="0" y="1792836"/>
          <a:ext cx="8168456"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086346A-05C3-4F7B-A09F-999200F836D1}">
      <dsp:nvSpPr>
        <dsp:cNvPr id="0" name=""/>
        <dsp:cNvSpPr/>
      </dsp:nvSpPr>
      <dsp:spPr>
        <a:xfrm>
          <a:off x="2042113" y="1364796"/>
          <a:ext cx="5717919" cy="856080"/>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124" tIns="0" rIns="216124" bIns="0" numCol="1" spcCol="1270" anchor="ctr" anchorCtr="0">
          <a:noAutofit/>
        </a:bodyPr>
        <a:lstStyle/>
        <a:p>
          <a:pPr marL="0" lvl="0" indent="0" algn="r" defTabSz="1289050" rtl="1">
            <a:lnSpc>
              <a:spcPct val="90000"/>
            </a:lnSpc>
            <a:spcBef>
              <a:spcPct val="0"/>
            </a:spcBef>
            <a:spcAft>
              <a:spcPct val="35000"/>
            </a:spcAft>
            <a:buNone/>
          </a:pPr>
          <a:r>
            <a:rPr lang="he-IL" sz="2900" kern="1200" dirty="0"/>
            <a:t>שני צירים במקביל – חדשים וקיימים</a:t>
          </a:r>
        </a:p>
      </dsp:txBody>
      <dsp:txXfrm>
        <a:off x="2083903" y="1406586"/>
        <a:ext cx="5634339" cy="772500"/>
      </dsp:txXfrm>
    </dsp:sp>
    <dsp:sp modelId="{C667467F-A0C6-4128-B241-7A6F2DE7DBE9}">
      <dsp:nvSpPr>
        <dsp:cNvPr id="0" name=""/>
        <dsp:cNvSpPr/>
      </dsp:nvSpPr>
      <dsp:spPr>
        <a:xfrm>
          <a:off x="0" y="3108276"/>
          <a:ext cx="8168456"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6CDF5A-06D4-4779-830A-C4BB1D0E002B}">
      <dsp:nvSpPr>
        <dsp:cNvPr id="0" name=""/>
        <dsp:cNvSpPr/>
      </dsp:nvSpPr>
      <dsp:spPr>
        <a:xfrm>
          <a:off x="2042113" y="2680235"/>
          <a:ext cx="5717919" cy="856080"/>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124" tIns="0" rIns="216124" bIns="0" numCol="1" spcCol="1270" anchor="ctr" anchorCtr="0">
          <a:noAutofit/>
        </a:bodyPr>
        <a:lstStyle/>
        <a:p>
          <a:pPr marL="0" lvl="0" indent="0" algn="r" defTabSz="1289050" rtl="1">
            <a:lnSpc>
              <a:spcPct val="90000"/>
            </a:lnSpc>
            <a:spcBef>
              <a:spcPct val="0"/>
            </a:spcBef>
            <a:spcAft>
              <a:spcPct val="35000"/>
            </a:spcAft>
            <a:buNone/>
          </a:pPr>
          <a:r>
            <a:rPr lang="he-IL" sz="2900" kern="1200" dirty="0"/>
            <a:t>שיקום ביחד ועכשיו</a:t>
          </a:r>
        </a:p>
      </dsp:txBody>
      <dsp:txXfrm>
        <a:off x="2083903" y="2722025"/>
        <a:ext cx="5634339" cy="772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2C850-76B7-439F-A6C4-417554801BDF}">
      <dsp:nvSpPr>
        <dsp:cNvPr id="0" name=""/>
        <dsp:cNvSpPr/>
      </dsp:nvSpPr>
      <dsp:spPr>
        <a:xfrm>
          <a:off x="7002582" y="3361"/>
          <a:ext cx="2629592" cy="1314796"/>
        </a:xfrm>
        <a:prstGeom prst="roundRect">
          <a:avLst>
            <a:gd name="adj" fmla="val 10000"/>
          </a:avLst>
        </a:prstGeom>
        <a:solidFill>
          <a:srgbClr val="3366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rtl="1">
            <a:lnSpc>
              <a:spcPct val="90000"/>
            </a:lnSpc>
            <a:spcBef>
              <a:spcPct val="0"/>
            </a:spcBef>
            <a:spcAft>
              <a:spcPct val="35000"/>
            </a:spcAft>
            <a:buNone/>
          </a:pPr>
          <a:r>
            <a:rPr lang="he-IL" sz="6500" kern="1200" dirty="0">
              <a:solidFill>
                <a:schemeClr val="bg1"/>
              </a:solidFill>
            </a:rPr>
            <a:t>חדשים</a:t>
          </a:r>
        </a:p>
      </dsp:txBody>
      <dsp:txXfrm>
        <a:off x="7041091" y="41870"/>
        <a:ext cx="2552574" cy="1237778"/>
      </dsp:txXfrm>
    </dsp:sp>
    <dsp:sp modelId="{A6C292B2-5061-4C6A-8185-E374425EFA02}">
      <dsp:nvSpPr>
        <dsp:cNvPr id="0" name=""/>
        <dsp:cNvSpPr/>
      </dsp:nvSpPr>
      <dsp:spPr>
        <a:xfrm>
          <a:off x="9106256" y="1318158"/>
          <a:ext cx="262959" cy="986097"/>
        </a:xfrm>
        <a:custGeom>
          <a:avLst/>
          <a:gdLst/>
          <a:ahLst/>
          <a:cxnLst/>
          <a:rect l="0" t="0" r="0" b="0"/>
          <a:pathLst>
            <a:path>
              <a:moveTo>
                <a:pt x="262959" y="0"/>
              </a:moveTo>
              <a:lnTo>
                <a:pt x="262959" y="986097"/>
              </a:lnTo>
              <a:lnTo>
                <a:pt x="0" y="98609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77F879-8060-499D-A127-031CC6F149B7}">
      <dsp:nvSpPr>
        <dsp:cNvPr id="0" name=""/>
        <dsp:cNvSpPr/>
      </dsp:nvSpPr>
      <dsp:spPr>
        <a:xfrm>
          <a:off x="5214311" y="1646857"/>
          <a:ext cx="3891944" cy="1314796"/>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rtl="1">
            <a:lnSpc>
              <a:spcPct val="90000"/>
            </a:lnSpc>
            <a:spcBef>
              <a:spcPct val="0"/>
            </a:spcBef>
            <a:spcAft>
              <a:spcPct val="35000"/>
            </a:spcAft>
            <a:buNone/>
          </a:pPr>
          <a:r>
            <a:rPr lang="he-IL" sz="2300" kern="1200" dirty="0"/>
            <a:t>2,026 פצועים</a:t>
          </a:r>
          <a:endParaRPr lang="he-IL" sz="1800" kern="1200" dirty="0"/>
        </a:p>
        <a:p>
          <a:pPr marL="0" lvl="0" indent="0" algn="ctr" defTabSz="1022350" rtl="1">
            <a:lnSpc>
              <a:spcPct val="90000"/>
            </a:lnSpc>
            <a:spcBef>
              <a:spcPct val="0"/>
            </a:spcBef>
            <a:spcAft>
              <a:spcPct val="35000"/>
            </a:spcAft>
            <a:buNone/>
          </a:pPr>
          <a:r>
            <a:rPr lang="he-IL" sz="1800" kern="1200" dirty="0"/>
            <a:t>(כולל חיילי חובה, קבע, משטרה, מילואים שרובם שוחררו מביה"ח)</a:t>
          </a:r>
        </a:p>
      </dsp:txBody>
      <dsp:txXfrm>
        <a:off x="5252820" y="1685366"/>
        <a:ext cx="3814926" cy="1237778"/>
      </dsp:txXfrm>
    </dsp:sp>
    <dsp:sp modelId="{C675A74D-CCA2-43E7-8E71-98AAB9577878}">
      <dsp:nvSpPr>
        <dsp:cNvPr id="0" name=""/>
        <dsp:cNvSpPr/>
      </dsp:nvSpPr>
      <dsp:spPr>
        <a:xfrm>
          <a:off x="9106256" y="1318158"/>
          <a:ext cx="262959" cy="2629592"/>
        </a:xfrm>
        <a:custGeom>
          <a:avLst/>
          <a:gdLst/>
          <a:ahLst/>
          <a:cxnLst/>
          <a:rect l="0" t="0" r="0" b="0"/>
          <a:pathLst>
            <a:path>
              <a:moveTo>
                <a:pt x="262959" y="0"/>
              </a:moveTo>
              <a:lnTo>
                <a:pt x="262959" y="2629592"/>
              </a:lnTo>
              <a:lnTo>
                <a:pt x="0" y="2629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E7E082-EEE2-4C76-987A-A3406D997C50}">
      <dsp:nvSpPr>
        <dsp:cNvPr id="0" name=""/>
        <dsp:cNvSpPr/>
      </dsp:nvSpPr>
      <dsp:spPr>
        <a:xfrm>
          <a:off x="5214311" y="3290352"/>
          <a:ext cx="3891944" cy="1314796"/>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rtl="1">
            <a:lnSpc>
              <a:spcPct val="90000"/>
            </a:lnSpc>
            <a:spcBef>
              <a:spcPct val="0"/>
            </a:spcBef>
            <a:spcAft>
              <a:spcPct val="35000"/>
            </a:spcAft>
            <a:buNone/>
          </a:pPr>
          <a:r>
            <a:rPr lang="he-IL" sz="2300" kern="1200" dirty="0"/>
            <a:t>329 הוכרו כנכי צה"ל </a:t>
          </a:r>
        </a:p>
      </dsp:txBody>
      <dsp:txXfrm>
        <a:off x="5252820" y="3328861"/>
        <a:ext cx="3814926" cy="1237778"/>
      </dsp:txXfrm>
    </dsp:sp>
    <dsp:sp modelId="{1B22BCF9-44C9-49C9-B18E-5E8EA721A8A2}">
      <dsp:nvSpPr>
        <dsp:cNvPr id="0" name=""/>
        <dsp:cNvSpPr/>
      </dsp:nvSpPr>
      <dsp:spPr>
        <a:xfrm>
          <a:off x="2453239" y="3361"/>
          <a:ext cx="2629592" cy="1314796"/>
        </a:xfrm>
        <a:prstGeom prst="roundRect">
          <a:avLst>
            <a:gd name="adj" fmla="val 10000"/>
          </a:avLst>
        </a:prstGeom>
        <a:solidFill>
          <a:srgbClr val="3366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rtl="1">
            <a:lnSpc>
              <a:spcPct val="90000"/>
            </a:lnSpc>
            <a:spcBef>
              <a:spcPct val="0"/>
            </a:spcBef>
            <a:spcAft>
              <a:spcPct val="35000"/>
            </a:spcAft>
            <a:buNone/>
          </a:pPr>
          <a:r>
            <a:rPr lang="he-IL" sz="6500" kern="1200" dirty="0">
              <a:solidFill>
                <a:schemeClr val="bg1"/>
              </a:solidFill>
            </a:rPr>
            <a:t>קיימים</a:t>
          </a:r>
        </a:p>
      </dsp:txBody>
      <dsp:txXfrm>
        <a:off x="2491748" y="41870"/>
        <a:ext cx="2552574" cy="1237778"/>
      </dsp:txXfrm>
    </dsp:sp>
    <dsp:sp modelId="{EC1C60BC-EA03-47E5-983B-6346F444D4B4}">
      <dsp:nvSpPr>
        <dsp:cNvPr id="0" name=""/>
        <dsp:cNvSpPr/>
      </dsp:nvSpPr>
      <dsp:spPr>
        <a:xfrm>
          <a:off x="4556913" y="1318158"/>
          <a:ext cx="262959" cy="986097"/>
        </a:xfrm>
        <a:custGeom>
          <a:avLst/>
          <a:gdLst/>
          <a:ahLst/>
          <a:cxnLst/>
          <a:rect l="0" t="0" r="0" b="0"/>
          <a:pathLst>
            <a:path>
              <a:moveTo>
                <a:pt x="262959" y="0"/>
              </a:moveTo>
              <a:lnTo>
                <a:pt x="262959" y="986097"/>
              </a:lnTo>
              <a:lnTo>
                <a:pt x="0" y="98609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E94938-8349-4DAD-800F-F8CF15956308}">
      <dsp:nvSpPr>
        <dsp:cNvPr id="0" name=""/>
        <dsp:cNvSpPr/>
      </dsp:nvSpPr>
      <dsp:spPr>
        <a:xfrm>
          <a:off x="664968" y="1646857"/>
          <a:ext cx="3891944" cy="1314796"/>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rtl="1">
            <a:lnSpc>
              <a:spcPct val="90000"/>
            </a:lnSpc>
            <a:spcBef>
              <a:spcPct val="0"/>
            </a:spcBef>
            <a:spcAft>
              <a:spcPct val="35000"/>
            </a:spcAft>
            <a:buNone/>
          </a:pPr>
          <a:r>
            <a:rPr lang="he-IL" sz="2300" kern="1200" dirty="0"/>
            <a:t>2400 שיחות ביום למוקד זמן המתנה ממוצע 2 דק</a:t>
          </a:r>
        </a:p>
      </dsp:txBody>
      <dsp:txXfrm>
        <a:off x="703477" y="1685366"/>
        <a:ext cx="3814926" cy="1237778"/>
      </dsp:txXfrm>
    </dsp:sp>
    <dsp:sp modelId="{9B59D4F3-1DFF-4BDD-8C07-EDD3321736BE}">
      <dsp:nvSpPr>
        <dsp:cNvPr id="0" name=""/>
        <dsp:cNvSpPr/>
      </dsp:nvSpPr>
      <dsp:spPr>
        <a:xfrm>
          <a:off x="4556913" y="1318158"/>
          <a:ext cx="262959" cy="2629592"/>
        </a:xfrm>
        <a:custGeom>
          <a:avLst/>
          <a:gdLst/>
          <a:ahLst/>
          <a:cxnLst/>
          <a:rect l="0" t="0" r="0" b="0"/>
          <a:pathLst>
            <a:path>
              <a:moveTo>
                <a:pt x="262959" y="0"/>
              </a:moveTo>
              <a:lnTo>
                <a:pt x="262959" y="2629592"/>
              </a:lnTo>
              <a:lnTo>
                <a:pt x="0" y="2629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BF66D8-0C24-4E88-A335-93016BA9BA94}">
      <dsp:nvSpPr>
        <dsp:cNvPr id="0" name=""/>
        <dsp:cNvSpPr/>
      </dsp:nvSpPr>
      <dsp:spPr>
        <a:xfrm>
          <a:off x="664968" y="3290352"/>
          <a:ext cx="3891944" cy="1314796"/>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rtl="1">
            <a:lnSpc>
              <a:spcPct val="90000"/>
            </a:lnSpc>
            <a:spcBef>
              <a:spcPct val="0"/>
            </a:spcBef>
            <a:spcAft>
              <a:spcPct val="35000"/>
            </a:spcAft>
            <a:buNone/>
          </a:pPr>
          <a:r>
            <a:rPr lang="he-IL" sz="2300" kern="1200" dirty="0"/>
            <a:t>3000 שיחות</a:t>
          </a:r>
        </a:p>
        <a:p>
          <a:pPr marL="0" lvl="0" indent="0" algn="ctr" defTabSz="1022350" rtl="1">
            <a:lnSpc>
              <a:spcPct val="90000"/>
            </a:lnSpc>
            <a:spcBef>
              <a:spcPct val="0"/>
            </a:spcBef>
            <a:spcAft>
              <a:spcPct val="35000"/>
            </a:spcAft>
            <a:buNone/>
          </a:pPr>
          <a:r>
            <a:rPr lang="he-IL" sz="2300" kern="1200" dirty="0"/>
            <a:t>לתמיכה רגשית </a:t>
          </a:r>
        </a:p>
        <a:p>
          <a:pPr marL="0" lvl="0" indent="0" algn="ctr" defTabSz="1022350" rtl="1">
            <a:lnSpc>
              <a:spcPct val="90000"/>
            </a:lnSpc>
            <a:spcBef>
              <a:spcPct val="0"/>
            </a:spcBef>
            <a:spcAft>
              <a:spcPct val="35000"/>
            </a:spcAft>
            <a:buNone/>
          </a:pPr>
          <a:r>
            <a:rPr lang="he-IL" sz="2300" kern="1200" dirty="0"/>
            <a:t>מתחילת הלחימה</a:t>
          </a:r>
        </a:p>
      </dsp:txBody>
      <dsp:txXfrm>
        <a:off x="703477" y="3328861"/>
        <a:ext cx="3814926" cy="12377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40099-ACB0-430C-9185-7DF389A033A6}">
      <dsp:nvSpPr>
        <dsp:cNvPr id="0" name=""/>
        <dsp:cNvSpPr/>
      </dsp:nvSpPr>
      <dsp:spPr>
        <a:xfrm>
          <a:off x="2130695" y="0"/>
          <a:ext cx="2413174" cy="2413541"/>
        </a:xfrm>
        <a:prstGeom prst="leftCircularArrow">
          <a:avLst>
            <a:gd name="adj1" fmla="val 10980"/>
            <a:gd name="adj2" fmla="val 1142322"/>
            <a:gd name="adj3" fmla="val 6300000"/>
            <a:gd name="adj4" fmla="val 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43E869-52BA-477F-BBA4-9C1167D99BB9}">
      <dsp:nvSpPr>
        <dsp:cNvPr id="0" name=""/>
        <dsp:cNvSpPr/>
      </dsp:nvSpPr>
      <dsp:spPr>
        <a:xfrm>
          <a:off x="2666805" y="871361"/>
          <a:ext cx="1340954" cy="67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he-IL" sz="2300" kern="1200" dirty="0"/>
            <a:t>יחס אישי</a:t>
          </a:r>
        </a:p>
      </dsp:txBody>
      <dsp:txXfrm>
        <a:off x="2666805" y="871361"/>
        <a:ext cx="1340954" cy="670316"/>
      </dsp:txXfrm>
    </dsp:sp>
    <dsp:sp modelId="{F28262F0-4680-4F3C-B9BC-A4247936FE42}">
      <dsp:nvSpPr>
        <dsp:cNvPr id="0" name=""/>
        <dsp:cNvSpPr/>
      </dsp:nvSpPr>
      <dsp:spPr>
        <a:xfrm>
          <a:off x="2800946" y="1386758"/>
          <a:ext cx="2413174" cy="2413541"/>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FC19FE-F0D3-4E94-8BAD-6F8A5CF4DEA9}">
      <dsp:nvSpPr>
        <dsp:cNvPr id="0" name=""/>
        <dsp:cNvSpPr/>
      </dsp:nvSpPr>
      <dsp:spPr>
        <a:xfrm>
          <a:off x="3334336" y="2266142"/>
          <a:ext cx="1340954" cy="67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he-IL" sz="2300" kern="1200" dirty="0"/>
            <a:t>מענה </a:t>
          </a:r>
          <a:r>
            <a:rPr lang="he-IL" sz="2300" kern="1200" dirty="0" err="1"/>
            <a:t>מיידי</a:t>
          </a:r>
          <a:r>
            <a:rPr lang="he-IL" sz="2300" kern="1200" dirty="0"/>
            <a:t> ופשוט</a:t>
          </a:r>
        </a:p>
      </dsp:txBody>
      <dsp:txXfrm>
        <a:off x="3334336" y="2266142"/>
        <a:ext cx="1340954" cy="670316"/>
      </dsp:txXfrm>
    </dsp:sp>
    <dsp:sp modelId="{A32C5035-D054-479F-A8E1-F832E1C22955}">
      <dsp:nvSpPr>
        <dsp:cNvPr id="0" name=""/>
        <dsp:cNvSpPr/>
      </dsp:nvSpPr>
      <dsp:spPr>
        <a:xfrm>
          <a:off x="2301996" y="2939467"/>
          <a:ext cx="2073290" cy="2074121"/>
        </a:xfrm>
        <a:prstGeom prst="blockArc">
          <a:avLst>
            <a:gd name="adj1" fmla="val 0"/>
            <a:gd name="adj2" fmla="val 189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E883A9-1ABC-4B49-A2C7-F9A25889928D}">
      <dsp:nvSpPr>
        <dsp:cNvPr id="0" name=""/>
        <dsp:cNvSpPr/>
      </dsp:nvSpPr>
      <dsp:spPr>
        <a:xfrm>
          <a:off x="2666805" y="3662928"/>
          <a:ext cx="1340954" cy="67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he-IL" sz="2300" kern="1200" dirty="0"/>
            <a:t>מענה תומך שיקום</a:t>
          </a:r>
        </a:p>
      </dsp:txBody>
      <dsp:txXfrm>
        <a:off x="2666805" y="3662928"/>
        <a:ext cx="1340954" cy="6703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481D2-E31F-4DB1-9154-04C28A0C86FD}">
      <dsp:nvSpPr>
        <dsp:cNvPr id="0" name=""/>
        <dsp:cNvSpPr/>
      </dsp:nvSpPr>
      <dsp:spPr>
        <a:xfrm>
          <a:off x="869496" y="0"/>
          <a:ext cx="9854294" cy="4104455"/>
        </a:xfrm>
        <a:prstGeom prst="lef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6A9B37-1B9E-45AC-ABDE-0F50CC875841}">
      <dsp:nvSpPr>
        <dsp:cNvPr id="0" name=""/>
        <dsp:cNvSpPr/>
      </dsp:nvSpPr>
      <dsp:spPr>
        <a:xfrm>
          <a:off x="8845021" y="1231336"/>
          <a:ext cx="2741421" cy="1641782"/>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he-IL" sz="2100" b="0" i="0" u="none" kern="1200" dirty="0"/>
            <a:t>88% מהבקשות - </a:t>
          </a:r>
        </a:p>
        <a:p>
          <a:pPr marL="0" lvl="0" indent="0" algn="ctr" defTabSz="933450" rtl="1">
            <a:lnSpc>
              <a:spcPct val="90000"/>
            </a:lnSpc>
            <a:spcBef>
              <a:spcPct val="0"/>
            </a:spcBef>
            <a:spcAft>
              <a:spcPct val="35000"/>
            </a:spcAft>
            <a:buNone/>
          </a:pPr>
          <a:r>
            <a:rPr lang="he-IL" sz="2100" b="0" i="0" u="none" kern="1200" dirty="0"/>
            <a:t>הכרה באותו יום </a:t>
          </a:r>
          <a:endParaRPr lang="he-IL" sz="2100" kern="1200" dirty="0"/>
        </a:p>
      </dsp:txBody>
      <dsp:txXfrm>
        <a:off x="8925166" y="1311481"/>
        <a:ext cx="2581131" cy="1481492"/>
      </dsp:txXfrm>
    </dsp:sp>
    <dsp:sp modelId="{865F666C-1A6B-4F50-BA84-E221CF4732A8}">
      <dsp:nvSpPr>
        <dsp:cNvPr id="0" name=""/>
        <dsp:cNvSpPr/>
      </dsp:nvSpPr>
      <dsp:spPr>
        <a:xfrm>
          <a:off x="5898962" y="1231336"/>
          <a:ext cx="2741421" cy="1641782"/>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he-IL" sz="2100" kern="1200" dirty="0"/>
            <a:t>פריסה של האגף בכל בתי החולים שבהם מאושפזים הפצועים – 16 בתי חולים</a:t>
          </a:r>
        </a:p>
      </dsp:txBody>
      <dsp:txXfrm>
        <a:off x="5979107" y="1311481"/>
        <a:ext cx="2581131" cy="1481492"/>
      </dsp:txXfrm>
    </dsp:sp>
    <dsp:sp modelId="{209BCAAB-575E-443D-B715-4B970D8EB1C2}">
      <dsp:nvSpPr>
        <dsp:cNvPr id="0" name=""/>
        <dsp:cNvSpPr/>
      </dsp:nvSpPr>
      <dsp:spPr>
        <a:xfrm>
          <a:off x="2952903" y="1231336"/>
          <a:ext cx="2741421" cy="1641782"/>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he-IL" sz="2100" kern="1200" dirty="0"/>
            <a:t>קול קורא למטפלים </a:t>
          </a:r>
        </a:p>
        <a:p>
          <a:pPr marL="0" lvl="0" indent="0" algn="ctr" defTabSz="933450" rtl="1">
            <a:lnSpc>
              <a:spcPct val="90000"/>
            </a:lnSpc>
            <a:spcBef>
              <a:spcPct val="0"/>
            </a:spcBef>
            <a:spcAft>
              <a:spcPct val="35000"/>
            </a:spcAft>
            <a:buNone/>
          </a:pPr>
          <a:r>
            <a:rPr lang="he-IL" sz="2100" kern="1200" dirty="0"/>
            <a:t>לתמיכה נפשית</a:t>
          </a:r>
        </a:p>
      </dsp:txBody>
      <dsp:txXfrm>
        <a:off x="3033048" y="1311481"/>
        <a:ext cx="2581131" cy="1481492"/>
      </dsp:txXfrm>
    </dsp:sp>
    <dsp:sp modelId="{921D130D-0594-43F9-93C2-77D3E6CD911D}">
      <dsp:nvSpPr>
        <dsp:cNvPr id="0" name=""/>
        <dsp:cNvSpPr/>
      </dsp:nvSpPr>
      <dsp:spPr>
        <a:xfrm>
          <a:off x="6844" y="1231336"/>
          <a:ext cx="2741421" cy="1641782"/>
        </a:xfrm>
        <a:prstGeom prst="roundRect">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he-IL" sz="2100" kern="1200" dirty="0"/>
            <a:t>פונים באופן יזום לפצועים </a:t>
          </a:r>
        </a:p>
        <a:p>
          <a:pPr marL="0" lvl="0" indent="0" algn="ctr" defTabSz="933450" rtl="1">
            <a:lnSpc>
              <a:spcPct val="90000"/>
            </a:lnSpc>
            <a:spcBef>
              <a:spcPct val="0"/>
            </a:spcBef>
            <a:spcAft>
              <a:spcPct val="35000"/>
            </a:spcAft>
            <a:buNone/>
          </a:pPr>
          <a:r>
            <a:rPr lang="he-IL" sz="2100" kern="1200" dirty="0"/>
            <a:t>שהגיעו לבה"ח </a:t>
          </a:r>
        </a:p>
        <a:p>
          <a:pPr marL="0" lvl="0" indent="0" algn="ctr" defTabSz="933450" rtl="1">
            <a:lnSpc>
              <a:spcPct val="90000"/>
            </a:lnSpc>
            <a:spcBef>
              <a:spcPct val="0"/>
            </a:spcBef>
            <a:spcAft>
              <a:spcPct val="35000"/>
            </a:spcAft>
            <a:buNone/>
          </a:pPr>
          <a:r>
            <a:rPr lang="he-IL" sz="2100" kern="1200" dirty="0"/>
            <a:t>ולא אושפזו</a:t>
          </a:r>
        </a:p>
      </dsp:txBody>
      <dsp:txXfrm>
        <a:off x="86989" y="1311481"/>
        <a:ext cx="2581131" cy="14814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EACF1-141C-4147-B96D-9B928D32933E}">
      <dsp:nvSpPr>
        <dsp:cNvPr id="0" name=""/>
        <dsp:cNvSpPr/>
      </dsp:nvSpPr>
      <dsp:spPr>
        <a:xfrm>
          <a:off x="5867175" y="176472"/>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b="0" i="0" u="none" kern="1200" dirty="0"/>
            <a:t>הכרה במסלול מזורז ללא קביעת אחוזים רפואיים</a:t>
          </a:r>
          <a:endParaRPr lang="he-IL" sz="2000" kern="1200" dirty="0"/>
        </a:p>
      </dsp:txBody>
      <dsp:txXfrm>
        <a:off x="5867175" y="176472"/>
        <a:ext cx="3695360" cy="1154800"/>
      </dsp:txXfrm>
    </dsp:sp>
    <dsp:sp modelId="{23A555FE-EC26-4949-A55B-68C00FFD0432}">
      <dsp:nvSpPr>
        <dsp:cNvPr id="0" name=""/>
        <dsp:cNvSpPr/>
      </dsp:nvSpPr>
      <dsp:spPr>
        <a:xfrm>
          <a:off x="8908149" y="9668"/>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EC6047-BA8D-4B04-A8C2-C716B4DC6293}">
      <dsp:nvSpPr>
        <dsp:cNvPr id="0" name=""/>
        <dsp:cNvSpPr/>
      </dsp:nvSpPr>
      <dsp:spPr>
        <a:xfrm>
          <a:off x="1876778" y="176472"/>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b="0" i="0" u="none" kern="1200" dirty="0"/>
            <a:t>תשלום </a:t>
          </a:r>
          <a:r>
            <a:rPr lang="he-IL" sz="2000" b="0" i="0" u="none" kern="1200" dirty="0" err="1"/>
            <a:t>מיידי</a:t>
          </a:r>
          <a:r>
            <a:rPr lang="he-IL" sz="2000" b="0" i="0" u="none" kern="1200" dirty="0"/>
            <a:t>, בדחיפה, של מענק חד פעמי ומקדמות </a:t>
          </a:r>
        </a:p>
        <a:p>
          <a:pPr marL="0" lvl="0" indent="0" algn="ctr" defTabSz="889000" rtl="1">
            <a:lnSpc>
              <a:spcPct val="90000"/>
            </a:lnSpc>
            <a:spcBef>
              <a:spcPct val="0"/>
            </a:spcBef>
            <a:spcAft>
              <a:spcPct val="35000"/>
            </a:spcAft>
            <a:buNone/>
          </a:pPr>
          <a:r>
            <a:rPr lang="he-IL" sz="2000" b="0" i="0" u="none" kern="1200" dirty="0"/>
            <a:t>לפי חומרת הפציעה</a:t>
          </a:r>
          <a:endParaRPr lang="he-IL" sz="2000" kern="1200" dirty="0"/>
        </a:p>
      </dsp:txBody>
      <dsp:txXfrm>
        <a:off x="1876778" y="176472"/>
        <a:ext cx="3695360" cy="1154800"/>
      </dsp:txXfrm>
    </dsp:sp>
    <dsp:sp modelId="{D0EE19BD-2DFA-4EC9-9C72-413BA63EE674}">
      <dsp:nvSpPr>
        <dsp:cNvPr id="0" name=""/>
        <dsp:cNvSpPr/>
      </dsp:nvSpPr>
      <dsp:spPr>
        <a:xfrm>
          <a:off x="4917752" y="9668"/>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879D82-E4B1-42E0-8011-82FD21D79B9A}">
      <dsp:nvSpPr>
        <dsp:cNvPr id="0" name=""/>
        <dsp:cNvSpPr/>
      </dsp:nvSpPr>
      <dsp:spPr>
        <a:xfrm>
          <a:off x="5867175" y="1630237"/>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טיפולים נפשיים </a:t>
          </a:r>
        </a:p>
        <a:p>
          <a:pPr marL="0" lvl="0" indent="0" algn="ctr" defTabSz="889000" rtl="1">
            <a:lnSpc>
              <a:spcPct val="90000"/>
            </a:lnSpc>
            <a:spcBef>
              <a:spcPct val="0"/>
            </a:spcBef>
            <a:spcAft>
              <a:spcPct val="35000"/>
            </a:spcAft>
            <a:buNone/>
          </a:pPr>
          <a:r>
            <a:rPr lang="he-IL" sz="2000" u="sng" kern="1200" dirty="0"/>
            <a:t>לכל</a:t>
          </a:r>
          <a:r>
            <a:rPr lang="he-IL" sz="2000" kern="1200" dirty="0"/>
            <a:t> הפצועים החדשים </a:t>
          </a:r>
        </a:p>
        <a:p>
          <a:pPr marL="0" lvl="0" indent="0" algn="ctr" defTabSz="889000" rtl="1">
            <a:lnSpc>
              <a:spcPct val="90000"/>
            </a:lnSpc>
            <a:spcBef>
              <a:spcPct val="0"/>
            </a:spcBef>
            <a:spcAft>
              <a:spcPct val="35000"/>
            </a:spcAft>
            <a:buNone/>
          </a:pPr>
          <a:r>
            <a:rPr lang="he-IL" sz="2000" kern="1200" dirty="0"/>
            <a:t>ולבני משפחותיהם</a:t>
          </a:r>
        </a:p>
      </dsp:txBody>
      <dsp:txXfrm>
        <a:off x="5867175" y="1630237"/>
        <a:ext cx="3695360" cy="1154800"/>
      </dsp:txXfrm>
    </dsp:sp>
    <dsp:sp modelId="{8EDADC9E-5B97-4206-B1C1-35A93EC1CB59}">
      <dsp:nvSpPr>
        <dsp:cNvPr id="0" name=""/>
        <dsp:cNvSpPr/>
      </dsp:nvSpPr>
      <dsp:spPr>
        <a:xfrm>
          <a:off x="8908149" y="1463433"/>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B84FE6D-E8E1-47F6-BE20-74987B12B1A6}">
      <dsp:nvSpPr>
        <dsp:cNvPr id="0" name=""/>
        <dsp:cNvSpPr/>
      </dsp:nvSpPr>
      <dsp:spPr>
        <a:xfrm>
          <a:off x="1876778" y="1630237"/>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b="0" i="0" u="none" kern="1200" dirty="0"/>
            <a:t>התאמות דירה וציוד נדרש – </a:t>
          </a:r>
          <a:r>
            <a:rPr lang="he-IL" sz="2000" b="0" i="0" u="none" kern="1200" dirty="0" err="1"/>
            <a:t>במיידי</a:t>
          </a:r>
          <a:endParaRPr lang="he-IL" sz="2000" b="0" i="0" u="none" kern="1200" dirty="0"/>
        </a:p>
        <a:p>
          <a:pPr marL="0" lvl="0" indent="0" algn="ctr" defTabSz="889000" rtl="1">
            <a:lnSpc>
              <a:spcPct val="90000"/>
            </a:lnSpc>
            <a:spcBef>
              <a:spcPct val="0"/>
            </a:spcBef>
            <a:spcAft>
              <a:spcPct val="35000"/>
            </a:spcAft>
            <a:buNone/>
          </a:pPr>
          <a:r>
            <a:rPr lang="he-IL" sz="2000" b="0" i="0" u="none" kern="1200" dirty="0"/>
            <a:t>פינוי לבתי מלון כפתרון ביניים</a:t>
          </a:r>
          <a:endParaRPr lang="he-IL" sz="2000" kern="1200" dirty="0"/>
        </a:p>
      </dsp:txBody>
      <dsp:txXfrm>
        <a:off x="1876778" y="1630237"/>
        <a:ext cx="3695360" cy="1154800"/>
      </dsp:txXfrm>
    </dsp:sp>
    <dsp:sp modelId="{3507BF92-FFED-436A-A261-2A2E82F84960}">
      <dsp:nvSpPr>
        <dsp:cNvPr id="0" name=""/>
        <dsp:cNvSpPr/>
      </dsp:nvSpPr>
      <dsp:spPr>
        <a:xfrm>
          <a:off x="4917752" y="1463433"/>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EFB365-ECDA-40D9-AF90-9646EC4CB029}">
      <dsp:nvSpPr>
        <dsp:cNvPr id="0" name=""/>
        <dsp:cNvSpPr/>
      </dsp:nvSpPr>
      <dsp:spPr>
        <a:xfrm>
          <a:off x="5867175" y="3084002"/>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תשלומים אוטומטים  להוצאות בני משפחה של מאושפזים – במקום עפ"י קבלות</a:t>
          </a:r>
        </a:p>
      </dsp:txBody>
      <dsp:txXfrm>
        <a:off x="5867175" y="3084002"/>
        <a:ext cx="3695360" cy="1154800"/>
      </dsp:txXfrm>
    </dsp:sp>
    <dsp:sp modelId="{039F7D27-635C-4B5B-82CE-773558E8454E}">
      <dsp:nvSpPr>
        <dsp:cNvPr id="0" name=""/>
        <dsp:cNvSpPr/>
      </dsp:nvSpPr>
      <dsp:spPr>
        <a:xfrm>
          <a:off x="8908149" y="2917198"/>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DAF878-086F-438C-9E14-493ABE892A3B}">
      <dsp:nvSpPr>
        <dsp:cNvPr id="0" name=""/>
        <dsp:cNvSpPr/>
      </dsp:nvSpPr>
      <dsp:spPr>
        <a:xfrm>
          <a:off x="1876778" y="3084002"/>
          <a:ext cx="3695360" cy="1154800"/>
        </a:xfrm>
        <a:prstGeom prst="rect">
          <a:avLst/>
        </a:prstGeom>
        <a:solidFill>
          <a:schemeClr val="accent5">
            <a:alpha val="4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82185"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 קו ייעודי 6500*</a:t>
          </a:r>
        </a:p>
      </dsp:txBody>
      <dsp:txXfrm>
        <a:off x="1876778" y="3084002"/>
        <a:ext cx="3695360" cy="1154800"/>
      </dsp:txXfrm>
    </dsp:sp>
    <dsp:sp modelId="{E668B6ED-AC72-4A19-9641-15A0DCE14C3F}">
      <dsp:nvSpPr>
        <dsp:cNvPr id="0" name=""/>
        <dsp:cNvSpPr/>
      </dsp:nvSpPr>
      <dsp:spPr>
        <a:xfrm>
          <a:off x="4917752" y="2917198"/>
          <a:ext cx="808360" cy="1212540"/>
        </a:xfrm>
        <a:prstGeom prst="rect">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73D23-04C7-4F11-996E-BDE4AE4E50F3}">
      <dsp:nvSpPr>
        <dsp:cNvPr id="0" name=""/>
        <dsp:cNvSpPr/>
      </dsp:nvSpPr>
      <dsp:spPr>
        <a:xfrm>
          <a:off x="6158673" y="212837"/>
          <a:ext cx="4172833" cy="1304010"/>
        </a:xfrm>
        <a:prstGeom prst="rect">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883250" bIns="68580" numCol="1" spcCol="1270" anchor="ctr" anchorCtr="0">
          <a:noAutofit/>
        </a:bodyPr>
        <a:lstStyle/>
        <a:p>
          <a:pPr marL="0" lvl="0" indent="0" algn="ctr" defTabSz="800100" rtl="1">
            <a:lnSpc>
              <a:spcPct val="90000"/>
            </a:lnSpc>
            <a:spcBef>
              <a:spcPct val="0"/>
            </a:spcBef>
            <a:spcAft>
              <a:spcPct val="35000"/>
            </a:spcAft>
            <a:buNone/>
          </a:pPr>
          <a:r>
            <a:rPr lang="he-IL" sz="1800" kern="1200" dirty="0"/>
            <a:t>הארכת שעות פעילות המוקד הטלפוני</a:t>
          </a:r>
        </a:p>
        <a:p>
          <a:pPr marL="0" lvl="0" indent="0" algn="ctr" defTabSz="800100" rtl="1">
            <a:lnSpc>
              <a:spcPct val="90000"/>
            </a:lnSpc>
            <a:spcBef>
              <a:spcPct val="0"/>
            </a:spcBef>
            <a:spcAft>
              <a:spcPct val="35000"/>
            </a:spcAft>
            <a:buNone/>
          </a:pPr>
          <a:r>
            <a:rPr lang="he-IL" sz="1800" kern="1200" dirty="0"/>
            <a:t>8:00-20:00</a:t>
          </a:r>
        </a:p>
        <a:p>
          <a:pPr marL="0" lvl="0" indent="0" algn="ctr" defTabSz="800100" rtl="1">
            <a:lnSpc>
              <a:spcPct val="90000"/>
            </a:lnSpc>
            <a:spcBef>
              <a:spcPct val="0"/>
            </a:spcBef>
            <a:spcAft>
              <a:spcPct val="35000"/>
            </a:spcAft>
            <a:buNone/>
          </a:pPr>
          <a:r>
            <a:rPr lang="he-IL" sz="1800" kern="1200" dirty="0"/>
            <a:t>ובימי שישי 8:00 – 16:00</a:t>
          </a:r>
        </a:p>
      </dsp:txBody>
      <dsp:txXfrm>
        <a:off x="6158673" y="212837"/>
        <a:ext cx="4172833" cy="1304010"/>
      </dsp:txXfrm>
    </dsp:sp>
    <dsp:sp modelId="{4F391FED-8E9D-46A9-BDFA-56DEF0E44758}">
      <dsp:nvSpPr>
        <dsp:cNvPr id="0" name=""/>
        <dsp:cNvSpPr/>
      </dsp:nvSpPr>
      <dsp:spPr>
        <a:xfrm>
          <a:off x="9592567" y="24480"/>
          <a:ext cx="912807" cy="136921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1949A6-517B-4215-946F-597394CAB0EB}">
      <dsp:nvSpPr>
        <dsp:cNvPr id="0" name=""/>
        <dsp:cNvSpPr/>
      </dsp:nvSpPr>
      <dsp:spPr>
        <a:xfrm>
          <a:off x="1639297" y="212837"/>
          <a:ext cx="4172833" cy="1304010"/>
        </a:xfrm>
        <a:prstGeom prst="rect">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883250" bIns="68580" numCol="1" spcCol="1270" anchor="ctr" anchorCtr="0">
          <a:noAutofit/>
        </a:bodyPr>
        <a:lstStyle/>
        <a:p>
          <a:pPr marL="0" lvl="0" indent="0" algn="ctr" defTabSz="800100" rtl="1">
            <a:lnSpc>
              <a:spcPct val="90000"/>
            </a:lnSpc>
            <a:spcBef>
              <a:spcPct val="0"/>
            </a:spcBef>
            <a:spcAft>
              <a:spcPct val="35000"/>
            </a:spcAft>
            <a:buNone/>
          </a:pPr>
          <a:r>
            <a:rPr lang="he-IL" sz="1800" kern="1200" dirty="0"/>
            <a:t>קשר טלפוני יזום לכלל נכי צה"ל - </a:t>
          </a:r>
        </a:p>
        <a:p>
          <a:pPr marL="0" lvl="0" indent="0" algn="ctr" defTabSz="800100" rtl="1">
            <a:lnSpc>
              <a:spcPct val="90000"/>
            </a:lnSpc>
            <a:spcBef>
              <a:spcPct val="0"/>
            </a:spcBef>
            <a:spcAft>
              <a:spcPct val="35000"/>
            </a:spcAft>
            <a:buNone/>
          </a:pPr>
          <a:r>
            <a:rPr lang="he-IL" sz="1800" kern="1200" dirty="0"/>
            <a:t>התחלנו באוכלוסיות ייחודיות</a:t>
          </a:r>
        </a:p>
      </dsp:txBody>
      <dsp:txXfrm>
        <a:off x="1639297" y="212837"/>
        <a:ext cx="4172833" cy="1304010"/>
      </dsp:txXfrm>
    </dsp:sp>
    <dsp:sp modelId="{B309C9C8-9F64-4680-8D8D-B25BA00D4473}">
      <dsp:nvSpPr>
        <dsp:cNvPr id="0" name=""/>
        <dsp:cNvSpPr/>
      </dsp:nvSpPr>
      <dsp:spPr>
        <a:xfrm>
          <a:off x="5073191" y="24480"/>
          <a:ext cx="912807" cy="136921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345319-CB71-496A-8FB5-44E4EB86CBFE}">
      <dsp:nvSpPr>
        <dsp:cNvPr id="0" name=""/>
        <dsp:cNvSpPr/>
      </dsp:nvSpPr>
      <dsp:spPr>
        <a:xfrm>
          <a:off x="6158673" y="1854441"/>
          <a:ext cx="4172833" cy="1304010"/>
        </a:xfrm>
        <a:prstGeom prst="rect">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883250" bIns="68580" numCol="1" spcCol="1270" anchor="ctr" anchorCtr="0">
          <a:noAutofit/>
        </a:bodyPr>
        <a:lstStyle/>
        <a:p>
          <a:pPr marL="0" lvl="0" indent="0" algn="ctr" defTabSz="800100" rtl="1">
            <a:lnSpc>
              <a:spcPct val="90000"/>
            </a:lnSpc>
            <a:spcBef>
              <a:spcPct val="0"/>
            </a:spcBef>
            <a:spcAft>
              <a:spcPct val="35000"/>
            </a:spcAft>
            <a:buNone/>
          </a:pPr>
          <a:r>
            <a:rPr lang="he-IL" sz="1800" kern="1200" dirty="0"/>
            <a:t>הארכת זכאויות זמניות באופן גורף לשלושה חודשים</a:t>
          </a:r>
        </a:p>
      </dsp:txBody>
      <dsp:txXfrm>
        <a:off x="6158673" y="1854441"/>
        <a:ext cx="4172833" cy="1304010"/>
      </dsp:txXfrm>
    </dsp:sp>
    <dsp:sp modelId="{94CBF64D-554F-4C45-A772-C2871B615BA8}">
      <dsp:nvSpPr>
        <dsp:cNvPr id="0" name=""/>
        <dsp:cNvSpPr/>
      </dsp:nvSpPr>
      <dsp:spPr>
        <a:xfrm>
          <a:off x="9592567" y="1666084"/>
          <a:ext cx="912807" cy="136921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9CD01E-6422-4C35-A887-6BECB0E83A99}">
      <dsp:nvSpPr>
        <dsp:cNvPr id="0" name=""/>
        <dsp:cNvSpPr/>
      </dsp:nvSpPr>
      <dsp:spPr>
        <a:xfrm>
          <a:off x="1639297" y="1854441"/>
          <a:ext cx="4172833" cy="1304010"/>
        </a:xfrm>
        <a:prstGeom prst="rect">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883250" bIns="68580" numCol="1" spcCol="1270" anchor="ctr" anchorCtr="0">
          <a:noAutofit/>
        </a:bodyPr>
        <a:lstStyle/>
        <a:p>
          <a:pPr marL="0" lvl="0" indent="0" algn="ctr" defTabSz="800100" rtl="1">
            <a:lnSpc>
              <a:spcPct val="90000"/>
            </a:lnSpc>
            <a:spcBef>
              <a:spcPct val="0"/>
            </a:spcBef>
            <a:spcAft>
              <a:spcPct val="35000"/>
            </a:spcAft>
            <a:buNone/>
          </a:pPr>
          <a:r>
            <a:rPr lang="he-IL" sz="1800" kern="1200" dirty="0"/>
            <a:t>התאווררות נכי צהל </a:t>
          </a:r>
        </a:p>
        <a:p>
          <a:pPr marL="0" lvl="0" indent="0" algn="ctr" defTabSz="800100" rtl="1">
            <a:lnSpc>
              <a:spcPct val="90000"/>
            </a:lnSpc>
            <a:spcBef>
              <a:spcPct val="0"/>
            </a:spcBef>
            <a:spcAft>
              <a:spcPct val="35000"/>
            </a:spcAft>
            <a:buNone/>
          </a:pPr>
          <a:r>
            <a:rPr lang="he-IL" sz="1800" u="sng" kern="1200" dirty="0"/>
            <a:t>רק במקרים חריגים</a:t>
          </a:r>
        </a:p>
      </dsp:txBody>
      <dsp:txXfrm>
        <a:off x="1639297" y="1854441"/>
        <a:ext cx="4172833" cy="1304010"/>
      </dsp:txXfrm>
    </dsp:sp>
    <dsp:sp modelId="{93B2D7DD-8D0F-46B1-AB61-4B6464B61814}">
      <dsp:nvSpPr>
        <dsp:cNvPr id="0" name=""/>
        <dsp:cNvSpPr/>
      </dsp:nvSpPr>
      <dsp:spPr>
        <a:xfrm>
          <a:off x="5073191" y="1666084"/>
          <a:ext cx="912807" cy="136921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A4E36D-4741-4926-8E18-1C5173908261}">
      <dsp:nvSpPr>
        <dsp:cNvPr id="0" name=""/>
        <dsp:cNvSpPr/>
      </dsp:nvSpPr>
      <dsp:spPr>
        <a:xfrm>
          <a:off x="3898985" y="3496045"/>
          <a:ext cx="4172833" cy="1304010"/>
        </a:xfrm>
        <a:prstGeom prst="rect">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883250" bIns="68580" numCol="1" spcCol="1270" anchor="ctr" anchorCtr="0">
          <a:noAutofit/>
        </a:bodyPr>
        <a:lstStyle/>
        <a:p>
          <a:pPr marL="0" lvl="0" indent="0" algn="ctr" defTabSz="800100" rtl="1">
            <a:lnSpc>
              <a:spcPct val="90000"/>
            </a:lnSpc>
            <a:spcBef>
              <a:spcPct val="0"/>
            </a:spcBef>
            <a:spcAft>
              <a:spcPct val="35000"/>
            </a:spcAft>
            <a:buNone/>
          </a:pPr>
          <a:r>
            <a:rPr lang="he-IL" sz="1800" kern="1200" dirty="0" err="1"/>
            <a:t>פרוייקט</a:t>
          </a:r>
          <a:r>
            <a:rPr lang="he-IL" sz="1800" kern="1200" dirty="0"/>
            <a:t> התנדבות של נכי צהל</a:t>
          </a:r>
        </a:p>
      </dsp:txBody>
      <dsp:txXfrm>
        <a:off x="3898985" y="3496045"/>
        <a:ext cx="4172833" cy="1304010"/>
      </dsp:txXfrm>
    </dsp:sp>
    <dsp:sp modelId="{EAD48B84-70F3-4CC7-8AB3-A65965619C30}">
      <dsp:nvSpPr>
        <dsp:cNvPr id="0" name=""/>
        <dsp:cNvSpPr/>
      </dsp:nvSpPr>
      <dsp:spPr>
        <a:xfrm>
          <a:off x="7332879" y="3307688"/>
          <a:ext cx="912807" cy="136921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6CCFF-708F-4FE2-9E28-B2784F584D33}">
      <dsp:nvSpPr>
        <dsp:cNvPr id="0" name=""/>
        <dsp:cNvSpPr/>
      </dsp:nvSpPr>
      <dsp:spPr>
        <a:xfrm>
          <a:off x="5644161" y="2053"/>
          <a:ext cx="3431068" cy="205864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קליטה מאסיבית של פצועים במקביל לטיפול בנכי צה"ל הקיימים</a:t>
          </a:r>
        </a:p>
      </dsp:txBody>
      <dsp:txXfrm>
        <a:off x="5644161" y="2053"/>
        <a:ext cx="3431068" cy="2058641"/>
      </dsp:txXfrm>
    </dsp:sp>
    <dsp:sp modelId="{56BAD821-2437-4582-B1EF-E04AA2D10C57}">
      <dsp:nvSpPr>
        <dsp:cNvPr id="0" name=""/>
        <dsp:cNvSpPr/>
      </dsp:nvSpPr>
      <dsp:spPr>
        <a:xfrm>
          <a:off x="1869985" y="2053"/>
          <a:ext cx="3431068" cy="205864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מחסור לאומי במטפלים נפשיים</a:t>
          </a:r>
        </a:p>
      </dsp:txBody>
      <dsp:txXfrm>
        <a:off x="1869985" y="2053"/>
        <a:ext cx="3431068" cy="2058641"/>
      </dsp:txXfrm>
    </dsp:sp>
    <dsp:sp modelId="{D1B5F4A8-BC84-4CA7-8DC5-02D1314B76F8}">
      <dsp:nvSpPr>
        <dsp:cNvPr id="0" name=""/>
        <dsp:cNvSpPr/>
      </dsp:nvSpPr>
      <dsp:spPr>
        <a:xfrm>
          <a:off x="5644161" y="2403801"/>
          <a:ext cx="3431068" cy="205864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שחרור מהיר מבתי החולים</a:t>
          </a:r>
        </a:p>
      </dsp:txBody>
      <dsp:txXfrm>
        <a:off x="5644161" y="2403801"/>
        <a:ext cx="3431068" cy="2058641"/>
      </dsp:txXfrm>
    </dsp:sp>
    <dsp:sp modelId="{64F5D392-FBC6-4498-9F44-7298DF6B2424}">
      <dsp:nvSpPr>
        <dsp:cNvPr id="0" name=""/>
        <dsp:cNvSpPr/>
      </dsp:nvSpPr>
      <dsp:spPr>
        <a:xfrm>
          <a:off x="1869985" y="2403801"/>
          <a:ext cx="3431068" cy="205864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he-IL" sz="2000" kern="1200" dirty="0"/>
            <a:t>עורכי דין בבתי החולים</a:t>
          </a:r>
        </a:p>
      </dsp:txBody>
      <dsp:txXfrm>
        <a:off x="1869985" y="2403801"/>
        <a:ext cx="3431068" cy="205864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02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02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3" Type="http://schemas.openxmlformats.org/officeDocument/2006/relationships/tags" Target="../tags/tag138.xml" /><Relationship Id="rId2" Type="http://schemas.openxmlformats.org/officeDocument/2006/relationships/tags" Target="../tags/tag137.xml" /><Relationship Id="rId1" Type="http://schemas.openxmlformats.org/officeDocument/2006/relationships/theme" Target="../theme/theme4.xml" /><Relationship Id="rId5" Type="http://schemas.openxmlformats.org/officeDocument/2006/relationships/tags" Target="../tags/tag140.xml" /><Relationship Id="rId4" Type="http://schemas.openxmlformats.org/officeDocument/2006/relationships/tags" Target="../tags/tag139.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custDataLst>
              <p:tags r:id="rId2"/>
            </p:custDataLst>
          </p:nvPr>
        </p:nvSpPr>
        <p:spPr>
          <a:xfrm>
            <a:off x="3886200" y="0"/>
            <a:ext cx="29718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custDataLst>
              <p:tags r:id="rId3"/>
            </p:custDataLst>
          </p:nvPr>
        </p:nvSpPr>
        <p:spPr>
          <a:xfrm>
            <a:off x="1588" y="0"/>
            <a:ext cx="2971800" cy="496888"/>
          </a:xfrm>
          <a:prstGeom prst="rect">
            <a:avLst/>
          </a:prstGeom>
        </p:spPr>
        <p:txBody>
          <a:bodyPr vert="horz" lIns="91440" tIns="45720" rIns="91440" bIns="45720" rtlCol="1"/>
          <a:lstStyle>
            <a:lvl1pPr algn="l">
              <a:defRPr sz="1200"/>
            </a:lvl1pPr>
          </a:lstStyle>
          <a:p>
            <a:fld id="{3A485FE1-CB4F-48BE-9D7A-945630F07866}" type="datetimeFigureOut">
              <a:rPr lang="he-IL" smtClean="0"/>
              <a:t>ז'/חשון/תשפ"ד</a:t>
            </a:fld>
            <a:endParaRPr lang="he-IL"/>
          </a:p>
        </p:txBody>
      </p:sp>
      <p:sp>
        <p:nvSpPr>
          <p:cNvPr id="4" name="מציין מיקום של כותרת תחתונה 3"/>
          <p:cNvSpPr>
            <a:spLocks noGrp="1"/>
          </p:cNvSpPr>
          <p:nvPr>
            <p:ph type="ftr" sz="quarter" idx="2"/>
            <p:custDataLst>
              <p:tags r:id="rId4"/>
            </p:custDataLst>
          </p:nvPr>
        </p:nvSpPr>
        <p:spPr>
          <a:xfrm>
            <a:off x="3886200" y="9429750"/>
            <a:ext cx="2971800" cy="496888"/>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custDataLst>
              <p:tags r:id="rId5"/>
            </p:custDataLst>
          </p:nvPr>
        </p:nvSpPr>
        <p:spPr>
          <a:xfrm>
            <a:off x="1588" y="9429750"/>
            <a:ext cx="2971800" cy="496888"/>
          </a:xfrm>
          <a:prstGeom prst="rect">
            <a:avLst/>
          </a:prstGeom>
        </p:spPr>
        <p:txBody>
          <a:bodyPr vert="horz" lIns="91440" tIns="45720" rIns="91440" bIns="45720" rtlCol="1" anchor="b"/>
          <a:lstStyle>
            <a:lvl1pPr algn="l">
              <a:defRPr sz="1200"/>
            </a:lvl1pPr>
          </a:lstStyle>
          <a:p>
            <a:fld id="{24196F81-2059-42C1-B9F8-72149213E353}" type="slidenum">
              <a:rPr lang="he-IL" smtClean="0"/>
              <a:t>‹#›</a:t>
            </a:fld>
            <a:endParaRPr lang="he-IL"/>
          </a:p>
        </p:txBody>
      </p:sp>
    </p:spTree>
    <p:extLst>
      <p:ext uri="{BB962C8B-B14F-4D97-AF65-F5344CB8AC3E}">
        <p14:creationId xmlns:p14="http://schemas.microsoft.com/office/powerpoint/2010/main" val="545384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tags" Target="../tags/tag132.xml" /><Relationship Id="rId7" Type="http://schemas.openxmlformats.org/officeDocument/2006/relationships/tags" Target="../tags/tag136.xml" /><Relationship Id="rId2" Type="http://schemas.openxmlformats.org/officeDocument/2006/relationships/tags" Target="../tags/tag131.xml" /><Relationship Id="rId1" Type="http://schemas.openxmlformats.org/officeDocument/2006/relationships/theme" Target="../theme/theme3.xml" /><Relationship Id="rId6" Type="http://schemas.openxmlformats.org/officeDocument/2006/relationships/tags" Target="../tags/tag135.xml" /><Relationship Id="rId5" Type="http://schemas.openxmlformats.org/officeDocument/2006/relationships/tags" Target="../tags/tag134.xml" /><Relationship Id="rId4" Type="http://schemas.openxmlformats.org/officeDocument/2006/relationships/tags" Target="../tags/tag13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מציין מיקום של כותרת עליונה 1"/>
          <p:cNvSpPr>
            <a:spLocks noGrp="1"/>
          </p:cNvSpPr>
          <p:nvPr>
            <p:ph type="hdr" sz="quarter"/>
            <p:custDataLst>
              <p:tags r:id="rId2"/>
            </p:custDataLst>
          </p:nvPr>
        </p:nvSpPr>
        <p:spPr>
          <a:xfrm>
            <a:off x="3886200" y="0"/>
            <a:ext cx="2971800" cy="498475"/>
          </a:xfrm>
          <a:prstGeom prst="rect">
            <a:avLst/>
          </a:prstGeom>
          <a:noFill/>
          <a:ln cap="flat">
            <a:noFill/>
            <a:prstDash val="solid"/>
            <a:round/>
            <a:headEnd type="none" w="med" len="med"/>
            <a:tailEnd type="none" w="med" len="med"/>
          </a:ln>
        </p:spPr>
        <p:txBody>
          <a:bodyPr vert="horz" lIns="91440" tIns="45720" rIns="91440" bIns="45720"/>
          <a:lstStyle>
            <a:defPPr>
              <a:defRPr lang="he-IL"/>
            </a:defPPr>
            <a:lvl1pPr marL="0" indent="0" algn="r" defTabSz="914400" rtl="1" eaLnBrk="1" latinLnBrk="0" hangingPunct="1">
              <a:defRPr lang="en-US" altLang="en-US" sz="1800" kern="1200">
                <a:solidFill>
                  <a:schemeClr val="tx1"/>
                </a:solidFill>
                <a:latin typeface="+mn-lt"/>
                <a:ea typeface="+mn-ea"/>
                <a:cs typeface="+mn-cs"/>
              </a:defRPr>
            </a:lvl1pPr>
            <a:lvl2pPr marL="457200" indent="0" algn="r" defTabSz="914400" rtl="1" eaLnBrk="1" latinLnBrk="0" hangingPunct="1">
              <a:defRPr lang="en-US" altLang="en-US" sz="1800" kern="1200">
                <a:solidFill>
                  <a:schemeClr val="tx1"/>
                </a:solidFill>
                <a:latin typeface="+mn-lt"/>
                <a:ea typeface="+mn-ea"/>
                <a:cs typeface="+mn-cs"/>
              </a:defRPr>
            </a:lvl2pPr>
            <a:lvl3pPr marL="914400" indent="0" algn="r" defTabSz="914400" rtl="1" eaLnBrk="1" latinLnBrk="0" hangingPunct="1">
              <a:defRPr lang="en-US" altLang="en-US" sz="1800" kern="1200">
                <a:solidFill>
                  <a:schemeClr val="tx1"/>
                </a:solidFill>
                <a:latin typeface="+mn-lt"/>
                <a:ea typeface="+mn-ea"/>
                <a:cs typeface="+mn-cs"/>
              </a:defRPr>
            </a:lvl3pPr>
            <a:lvl4pPr marL="1371600" indent="0" algn="r" defTabSz="914400" rtl="1" eaLnBrk="1" latinLnBrk="0" hangingPunct="1">
              <a:defRPr lang="en-US" altLang="en-US" sz="1800" kern="1200">
                <a:solidFill>
                  <a:schemeClr val="tx1"/>
                </a:solidFill>
                <a:latin typeface="+mn-lt"/>
                <a:ea typeface="+mn-ea"/>
                <a:cs typeface="+mn-cs"/>
              </a:defRPr>
            </a:lvl4pPr>
            <a:lvl5pPr marL="1828800" indent="0" algn="r" defTabSz="914400" rtl="1" eaLnBrk="1" latinLnBrk="0" hangingPunct="1">
              <a:defRPr lang="en-US" altLang="en-US" sz="1800" kern="1200">
                <a:solidFill>
                  <a:schemeClr val="tx1"/>
                </a:solidFill>
                <a:latin typeface="+mn-lt"/>
                <a:ea typeface="+mn-ea"/>
                <a:cs typeface="+mn-cs"/>
              </a:defRPr>
            </a:lvl5pPr>
            <a:lvl6pPr marL="2286000" algn="r" defTabSz="914400" rtl="1" eaLnBrk="1" latinLnBrk="0" hangingPunct="1">
              <a:defRPr lang="en-US" altLang="en-US" sz="1800" kern="1200">
                <a:solidFill>
                  <a:schemeClr val="tx1"/>
                </a:solidFill>
                <a:latin typeface="+mn-lt"/>
                <a:ea typeface="+mn-ea"/>
                <a:cs typeface="+mn-cs"/>
              </a:defRPr>
            </a:lvl6pPr>
            <a:lvl7pPr marL="2743200" algn="r" defTabSz="914400" rtl="1" eaLnBrk="1" latinLnBrk="0" hangingPunct="1">
              <a:defRPr lang="en-US" altLang="en-US" sz="1800" kern="1200">
                <a:solidFill>
                  <a:schemeClr val="tx1"/>
                </a:solidFill>
                <a:latin typeface="+mn-lt"/>
                <a:ea typeface="+mn-ea"/>
                <a:cs typeface="+mn-cs"/>
              </a:defRPr>
            </a:lvl7pPr>
            <a:lvl8pPr marL="3200400" algn="r" defTabSz="914400" rtl="1" eaLnBrk="1" latinLnBrk="0" hangingPunct="1">
              <a:defRPr lang="en-US" altLang="en-US" sz="1800" kern="1200">
                <a:solidFill>
                  <a:schemeClr val="tx1"/>
                </a:solidFill>
                <a:latin typeface="+mn-lt"/>
                <a:ea typeface="+mn-ea"/>
                <a:cs typeface="+mn-cs"/>
              </a:defRPr>
            </a:lvl8pPr>
            <a:lvl9pPr marL="3657600" algn="r" defTabSz="914400" rtl="1" eaLnBrk="1" latinLnBrk="0" hangingPunct="1">
              <a:defRPr lang="en-US" altLang="en-US" sz="1800" kern="1200">
                <a:solidFill>
                  <a:schemeClr val="tx1"/>
                </a:solidFill>
                <a:latin typeface="+mn-lt"/>
                <a:ea typeface="+mn-ea"/>
                <a:cs typeface="+mn-cs"/>
              </a:defRPr>
            </a:lvl9pPr>
          </a:lstStyle>
          <a:p>
            <a:pPr marL="0" lvl="0" indent="0" algn="r" defTabSz="912812" rtl="1"/>
            <a:endParaRPr lang="he-IL" sz="1200">
              <a:ea typeface="Arial"/>
            </a:endParaRPr>
          </a:p>
        </p:txBody>
      </p:sp>
      <p:sp>
        <p:nvSpPr>
          <p:cNvPr id="36867" name="מציין מיקום של תאריך 2"/>
          <p:cNvSpPr>
            <a:spLocks noGrp="1"/>
          </p:cNvSpPr>
          <p:nvPr>
            <p:ph type="dt" idx="2"/>
            <p:custDataLst>
              <p:tags r:id="rId3"/>
            </p:custDataLst>
          </p:nvPr>
        </p:nvSpPr>
        <p:spPr>
          <a:xfrm>
            <a:off x="1588" y="0"/>
            <a:ext cx="2971800" cy="498475"/>
          </a:xfrm>
          <a:prstGeom prst="rect">
            <a:avLst/>
          </a:prstGeom>
          <a:noFill/>
          <a:ln cap="flat">
            <a:noFill/>
            <a:prstDash val="solid"/>
            <a:round/>
            <a:headEnd type="none" w="med" len="med"/>
            <a:tailEnd type="none" w="med" len="med"/>
          </a:ln>
        </p:spPr>
        <p:txBody>
          <a:bodyPr vert="horz" lIns="91440" tIns="45720" rIns="91440" bIns="4572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lvl="0"/>
            <a:fld id="{E07AFA6A-F967-457F-805A-FABA570ACBCD}" type="datetime1">
              <a:rPr lang="he-IL" sz="1200"/>
              <a:t>ז'/חשון/תשפ"ד</a:t>
            </a:fld>
            <a:endParaRPr lang="he-IL" sz="1200"/>
          </a:p>
        </p:txBody>
      </p:sp>
      <p:sp>
        <p:nvSpPr>
          <p:cNvPr id="36868" name="מציין מיקום של תמונת שקופית 3"/>
          <p:cNvSpPr>
            <a:spLocks noGrp="1" noRot="1" noChangeAspect="1"/>
          </p:cNvSpPr>
          <p:nvPr>
            <p:ph type="sldImg" idx="5"/>
            <p:custDataLst>
              <p:tags r:id="rId4"/>
            </p:custDataLst>
          </p:nvPr>
        </p:nvSpPr>
        <p:spPr>
          <a:xfrm>
            <a:off x="452438" y="1241425"/>
            <a:ext cx="5953125" cy="3349625"/>
          </a:xfrm>
          <a:prstGeom prst="rect">
            <a:avLst/>
          </a:prstGeom>
          <a:noFill/>
          <a:ln w="12700">
            <a:solidFill>
              <a:srgbClr val="000000"/>
            </a:solidFill>
            <a:miter lim="800000"/>
          </a:ln>
        </p:spPr>
      </p:sp>
      <p:sp>
        <p:nvSpPr>
          <p:cNvPr id="36869" name="מציין מיקום של הערות 4"/>
          <p:cNvSpPr>
            <a:spLocks noGrp="1"/>
          </p:cNvSpPr>
          <p:nvPr>
            <p:ph type="body" sz="quarter" idx="1"/>
            <p:custDataLst>
              <p:tags r:id="rId5"/>
            </p:custDataLst>
          </p:nvPr>
        </p:nvSpPr>
        <p:spPr>
          <a:xfrm>
            <a:off x="685800" y="4776788"/>
            <a:ext cx="5486400" cy="3908425"/>
          </a:xfrm>
          <a:prstGeom prst="rect">
            <a:avLst/>
          </a:prstGeom>
          <a:noFill/>
          <a:ln cap="flat">
            <a:noFill/>
            <a:prstDash val="solid"/>
            <a:round/>
            <a:headEnd type="none" w="med" len="med"/>
            <a:tailEnd type="none" w="med" len="med"/>
          </a:ln>
        </p:spPr>
        <p:txBody>
          <a:bodyPr vert="horz" lIns="91440" tIns="45720" rIns="91440" bIns="45720"/>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Light"/>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Light"/>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Light"/>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Light"/>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Light"/>
              </a:defRPr>
            </a:lvl5pPr>
          </a:lstStyle>
          <a:p>
            <a:pPr lvl="0"/>
            <a:r>
              <a:t>ערוך סגנונות טקסט של תבנית בסיס</a:t>
            </a:r>
          </a:p>
          <a:p>
            <a:pPr lvl="1"/>
            <a:r>
              <a:t>רמה שניה</a:t>
            </a:r>
          </a:p>
          <a:p>
            <a:pPr lvl="2"/>
            <a:r>
              <a:t>רמה שלישית</a:t>
            </a:r>
          </a:p>
          <a:p>
            <a:pPr lvl="3"/>
            <a:r>
              <a:t>רמה רביעית</a:t>
            </a:r>
          </a:p>
          <a:p>
            <a:pPr lvl="4"/>
            <a:r>
              <a:t>רמה חמישית</a:t>
            </a:r>
          </a:p>
        </p:txBody>
      </p:sp>
      <p:sp>
        <p:nvSpPr>
          <p:cNvPr id="36870" name="מציין מיקום של כותרת תחתונה 5"/>
          <p:cNvSpPr>
            <a:spLocks noGrp="1"/>
          </p:cNvSpPr>
          <p:nvPr>
            <p:ph type="ftr" sz="quarter" idx="3"/>
            <p:custDataLst>
              <p:tags r:id="rId6"/>
            </p:custDataLst>
          </p:nvPr>
        </p:nvSpPr>
        <p:spPr>
          <a:xfrm>
            <a:off x="3886200" y="9428163"/>
            <a:ext cx="2971800" cy="498475"/>
          </a:xfrm>
          <a:prstGeom prst="rect">
            <a:avLst/>
          </a:prstGeom>
          <a:noFill/>
          <a:ln cap="flat">
            <a:noFill/>
            <a:prstDash val="solid"/>
            <a:round/>
            <a:headEnd type="none" w="med" len="med"/>
            <a:tailEnd type="none" w="med" len="med"/>
          </a:ln>
        </p:spPr>
        <p:txBody>
          <a:bodyPr vert="horz" lIns="91440" tIns="45720" rIns="91440" bIns="45720" anchor="b"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lvl="0" algn="r"/>
            <a:endParaRPr lang="he-IL" sz="1200"/>
          </a:p>
        </p:txBody>
      </p:sp>
      <p:sp>
        <p:nvSpPr>
          <p:cNvPr id="36871" name="מציין מיקום של מספר שקופית 6"/>
          <p:cNvSpPr>
            <a:spLocks noGrp="1"/>
          </p:cNvSpPr>
          <p:nvPr>
            <p:ph type="sldNum" sz="quarter" idx="4"/>
            <p:custDataLst>
              <p:tags r:id="rId7"/>
            </p:custDataLst>
          </p:nvPr>
        </p:nvSpPr>
        <p:spPr>
          <a:xfrm>
            <a:off x="1588" y="9428584"/>
            <a:ext cx="2971800" cy="498055"/>
          </a:xfrm>
          <a:prstGeom prst="rect">
            <a:avLst/>
          </a:prstGeom>
          <a:noFill/>
          <a:ln w="9525" cap="flat" cmpd="sng" algn="ctr">
            <a:noFill/>
            <a:prstDash val="solid"/>
            <a:round/>
            <a:headEnd type="none" w="med" len="med"/>
            <a:tailEnd type="none" w="med" len="med"/>
          </a:ln>
        </p:spPr>
        <p:txBody>
          <a:bodyPr vert="horz" lIns="91440" tIns="45720" rIns="91440" bIns="45720" rtlCol="1" anchor="b"/>
          <a:lstStyle>
            <a:lvl1pPr algn="l">
              <a:defRPr sz="1200"/>
            </a:lvl1pPr>
          </a:lstStyle>
          <a:p>
            <a:pPr marL="0" marR="0" lvl="0" indent="0" algn="l" defTabSz="914400" rtl="0" eaLnBrk="0" fontAlgn="auto" latinLnBrk="0" hangingPunct="0">
              <a:lnSpc>
                <a:spcPct val="100000"/>
              </a:lnSpc>
              <a:spcBef>
                <a:spcPct val="0"/>
              </a:spcBef>
              <a:spcAft>
                <a:spcPct val="0"/>
              </a:spcAft>
              <a:buClrTx/>
              <a:buSzTx/>
              <a:buFontTx/>
              <a:buNone/>
            </a:pPr>
            <a:fld id="{37B07498-612C-4373-A136-A2170437DA49}"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l" defTabSz="914400" rtl="0" eaLnBrk="0" fontAlgn="auto" latinLnBrk="0" hangingPunct="0">
                <a:lnSpc>
                  <a:spcPct val="100000"/>
                </a:lnSpc>
                <a:spcBef>
                  <a:spcPct val="0"/>
                </a:spcBef>
                <a:spcAft>
                  <a:spcPct val="0"/>
                </a:spcAft>
                <a:buClrTx/>
                <a:buSzTx/>
                <a:buFontTx/>
                <a:buNone/>
              </a:pPr>
              <a:t>‹#›</a:t>
            </a:fld>
            <a:endParaRPr kumimoji="0" lang="he-IL" sz="1200" b="0" i="0" u="none" strike="noStrike" kern="1200" cap="none" spc="0" normalizeH="0" baseline="0" noProof="0">
              <a:uLnTx/>
              <a:uFillTx/>
            </a:endParaRPr>
          </a:p>
        </p:txBody>
      </p:sp>
    </p:spTree>
  </p:cSld>
  <p:clrMap bg1="lt1" tx1="dk1" bg2="lt2" tx2="dk2" accent1="accent1" accent2="accent2" accent3="accent3" accent4="accent4" accent5="accent5" accent6="accent6" hlink="hlink" folHlink="folHlink"/>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9.xml" /><Relationship Id="rId2" Type="http://schemas.openxmlformats.org/officeDocument/2006/relationships/tags" Target="../tags/tag8.xml" /><Relationship Id="rId1" Type="http://schemas.openxmlformats.org/officeDocument/2006/relationships/tags" Target="../tags/tag7.xml" /><Relationship Id="rId6" Type="http://schemas.openxmlformats.org/officeDocument/2006/relationships/slideMaster" Target="../slideMasters/slideMaster1.xml" /><Relationship Id="rId5" Type="http://schemas.openxmlformats.org/officeDocument/2006/relationships/tags" Target="../tags/tag11.xml" /><Relationship Id="rId4" Type="http://schemas.openxmlformats.org/officeDocument/2006/relationships/tags" Target="../tags/tag10.xml" /></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 /><Relationship Id="rId2" Type="http://schemas.openxmlformats.org/officeDocument/2006/relationships/tags" Target="../tags/tag56.xml" /><Relationship Id="rId1" Type="http://schemas.openxmlformats.org/officeDocument/2006/relationships/tags" Target="../tags/tag55.xml" /><Relationship Id="rId6" Type="http://schemas.openxmlformats.org/officeDocument/2006/relationships/slideMaster" Target="../slideMasters/slideMaster1.xml" /><Relationship Id="rId5" Type="http://schemas.openxmlformats.org/officeDocument/2006/relationships/tags" Target="../tags/tag59.xml" /><Relationship Id="rId4" Type="http://schemas.openxmlformats.org/officeDocument/2006/relationships/tags" Target="../tags/tag58.xml" /></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2.xml" /><Relationship Id="rId2" Type="http://schemas.openxmlformats.org/officeDocument/2006/relationships/tags" Target="../tags/tag61.xml" /><Relationship Id="rId1" Type="http://schemas.openxmlformats.org/officeDocument/2006/relationships/tags" Target="../tags/tag60.xml" /><Relationship Id="rId6" Type="http://schemas.openxmlformats.org/officeDocument/2006/relationships/slideMaster" Target="../slideMasters/slideMaster1.xml" /><Relationship Id="rId5" Type="http://schemas.openxmlformats.org/officeDocument/2006/relationships/tags" Target="../tags/tag64.xml" /><Relationship Id="rId4" Type="http://schemas.openxmlformats.org/officeDocument/2006/relationships/tags" Target="../tags/tag63.xml" /></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2.xml" /><Relationship Id="rId2" Type="http://schemas.openxmlformats.org/officeDocument/2006/relationships/tags" Target="../tags/tag71.xml" /><Relationship Id="rId1" Type="http://schemas.openxmlformats.org/officeDocument/2006/relationships/tags" Target="../tags/tag70.xml" /><Relationship Id="rId6" Type="http://schemas.openxmlformats.org/officeDocument/2006/relationships/slideMaster" Target="../slideMasters/slideMaster2.xml" /><Relationship Id="rId5" Type="http://schemas.openxmlformats.org/officeDocument/2006/relationships/tags" Target="../tags/tag74.xml" /><Relationship Id="rId4" Type="http://schemas.openxmlformats.org/officeDocument/2006/relationships/tags" Target="../tags/tag73.xml" /></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77.xml" /><Relationship Id="rId2" Type="http://schemas.openxmlformats.org/officeDocument/2006/relationships/tags" Target="../tags/tag76.xml" /><Relationship Id="rId1" Type="http://schemas.openxmlformats.org/officeDocument/2006/relationships/tags" Target="../tags/tag75.xml" /><Relationship Id="rId6" Type="http://schemas.openxmlformats.org/officeDocument/2006/relationships/slideMaster" Target="../slideMasters/slideMaster2.xml" /><Relationship Id="rId5" Type="http://schemas.openxmlformats.org/officeDocument/2006/relationships/tags" Target="../tags/tag79.xml" /><Relationship Id="rId4" Type="http://schemas.openxmlformats.org/officeDocument/2006/relationships/tags" Target="../tags/tag78.xml" /></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82.xml" /><Relationship Id="rId2" Type="http://schemas.openxmlformats.org/officeDocument/2006/relationships/tags" Target="../tags/tag81.xml" /><Relationship Id="rId1" Type="http://schemas.openxmlformats.org/officeDocument/2006/relationships/tags" Target="../tags/tag80.xml" /><Relationship Id="rId6" Type="http://schemas.openxmlformats.org/officeDocument/2006/relationships/slideMaster" Target="../slideMasters/slideMaster2.xml" /><Relationship Id="rId5" Type="http://schemas.openxmlformats.org/officeDocument/2006/relationships/tags" Target="../tags/tag84.xml" /><Relationship Id="rId4" Type="http://schemas.openxmlformats.org/officeDocument/2006/relationships/tags" Target="../tags/tag83.xml" /></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87.xml" /><Relationship Id="rId7" Type="http://schemas.openxmlformats.org/officeDocument/2006/relationships/slideMaster" Target="../slideMasters/slideMaster2.xml" /><Relationship Id="rId2" Type="http://schemas.openxmlformats.org/officeDocument/2006/relationships/tags" Target="../tags/tag86.xml" /><Relationship Id="rId1" Type="http://schemas.openxmlformats.org/officeDocument/2006/relationships/tags" Target="../tags/tag85.xml" /><Relationship Id="rId6" Type="http://schemas.openxmlformats.org/officeDocument/2006/relationships/tags" Target="../tags/tag90.xml" /><Relationship Id="rId5" Type="http://schemas.openxmlformats.org/officeDocument/2006/relationships/tags" Target="../tags/tag89.xml" /><Relationship Id="rId4" Type="http://schemas.openxmlformats.org/officeDocument/2006/relationships/tags" Target="../tags/tag88.xml" /></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98.xml" /><Relationship Id="rId3" Type="http://schemas.openxmlformats.org/officeDocument/2006/relationships/tags" Target="../tags/tag93.xml" /><Relationship Id="rId7" Type="http://schemas.openxmlformats.org/officeDocument/2006/relationships/tags" Target="../tags/tag97.xml" /><Relationship Id="rId2" Type="http://schemas.openxmlformats.org/officeDocument/2006/relationships/tags" Target="../tags/tag92.xml" /><Relationship Id="rId1" Type="http://schemas.openxmlformats.org/officeDocument/2006/relationships/tags" Target="../tags/tag91.xml" /><Relationship Id="rId6" Type="http://schemas.openxmlformats.org/officeDocument/2006/relationships/tags" Target="../tags/tag96.xml" /><Relationship Id="rId5" Type="http://schemas.openxmlformats.org/officeDocument/2006/relationships/tags" Target="../tags/tag95.xml" /><Relationship Id="rId4" Type="http://schemas.openxmlformats.org/officeDocument/2006/relationships/tags" Target="../tags/tag94.xml" /><Relationship Id="rId9"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01.xml" /><Relationship Id="rId2" Type="http://schemas.openxmlformats.org/officeDocument/2006/relationships/tags" Target="../tags/tag100.xml" /><Relationship Id="rId1" Type="http://schemas.openxmlformats.org/officeDocument/2006/relationships/tags" Target="../tags/tag99.xml" /><Relationship Id="rId5" Type="http://schemas.openxmlformats.org/officeDocument/2006/relationships/slideMaster" Target="../slideMasters/slideMaster2.xml" /><Relationship Id="rId4" Type="http://schemas.openxmlformats.org/officeDocument/2006/relationships/tags" Target="../tags/tag102.xml" /></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05.xml" /><Relationship Id="rId2" Type="http://schemas.openxmlformats.org/officeDocument/2006/relationships/tags" Target="../tags/tag104.xml" /><Relationship Id="rId1" Type="http://schemas.openxmlformats.org/officeDocument/2006/relationships/tags" Target="../tags/tag103.xml" /><Relationship Id="rId4"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08.xml" /><Relationship Id="rId7" Type="http://schemas.openxmlformats.org/officeDocument/2006/relationships/slideMaster" Target="../slideMasters/slideMaster2.xml" /><Relationship Id="rId2" Type="http://schemas.openxmlformats.org/officeDocument/2006/relationships/tags" Target="../tags/tag107.xml" /><Relationship Id="rId1" Type="http://schemas.openxmlformats.org/officeDocument/2006/relationships/tags" Target="../tags/tag106.xml" /><Relationship Id="rId6" Type="http://schemas.openxmlformats.org/officeDocument/2006/relationships/tags" Target="../tags/tag111.xml" /><Relationship Id="rId5" Type="http://schemas.openxmlformats.org/officeDocument/2006/relationships/tags" Target="../tags/tag110.xml" /><Relationship Id="rId4" Type="http://schemas.openxmlformats.org/officeDocument/2006/relationships/tags" Target="../tags/tag109.xml" /></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 /><Relationship Id="rId2" Type="http://schemas.openxmlformats.org/officeDocument/2006/relationships/tags" Target="../tags/tag13.xml" /><Relationship Id="rId1" Type="http://schemas.openxmlformats.org/officeDocument/2006/relationships/tags" Target="../tags/tag12.xml" /><Relationship Id="rId6" Type="http://schemas.openxmlformats.org/officeDocument/2006/relationships/slideMaster" Target="../slideMasters/slideMaster1.xml" /><Relationship Id="rId5" Type="http://schemas.openxmlformats.org/officeDocument/2006/relationships/tags" Target="../tags/tag16.xml" /><Relationship Id="rId4" Type="http://schemas.openxmlformats.org/officeDocument/2006/relationships/tags" Target="../tags/tag15.xml" /></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14.xml" /><Relationship Id="rId7" Type="http://schemas.openxmlformats.org/officeDocument/2006/relationships/slideMaster" Target="../slideMasters/slideMaster2.xml" /><Relationship Id="rId2" Type="http://schemas.openxmlformats.org/officeDocument/2006/relationships/tags" Target="../tags/tag113.xml" /><Relationship Id="rId1" Type="http://schemas.openxmlformats.org/officeDocument/2006/relationships/tags" Target="../tags/tag112.xml" /><Relationship Id="rId6" Type="http://schemas.openxmlformats.org/officeDocument/2006/relationships/tags" Target="../tags/tag117.xml" /><Relationship Id="rId5" Type="http://schemas.openxmlformats.org/officeDocument/2006/relationships/tags" Target="../tags/tag116.xml" /><Relationship Id="rId4" Type="http://schemas.openxmlformats.org/officeDocument/2006/relationships/tags" Target="../tags/tag115.xml" /></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20.xml" /><Relationship Id="rId2" Type="http://schemas.openxmlformats.org/officeDocument/2006/relationships/tags" Target="../tags/tag119.xml" /><Relationship Id="rId1" Type="http://schemas.openxmlformats.org/officeDocument/2006/relationships/tags" Target="../tags/tag118.xml" /><Relationship Id="rId6" Type="http://schemas.openxmlformats.org/officeDocument/2006/relationships/slideMaster" Target="../slideMasters/slideMaster2.xml" /><Relationship Id="rId5" Type="http://schemas.openxmlformats.org/officeDocument/2006/relationships/tags" Target="../tags/tag122.xml" /><Relationship Id="rId4" Type="http://schemas.openxmlformats.org/officeDocument/2006/relationships/tags" Target="../tags/tag121.xml" /></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25.xml" /><Relationship Id="rId2" Type="http://schemas.openxmlformats.org/officeDocument/2006/relationships/tags" Target="../tags/tag124.xml" /><Relationship Id="rId1" Type="http://schemas.openxmlformats.org/officeDocument/2006/relationships/tags" Target="../tags/tag123.xml" /><Relationship Id="rId6" Type="http://schemas.openxmlformats.org/officeDocument/2006/relationships/slideMaster" Target="../slideMasters/slideMaster2.xml" /><Relationship Id="rId5" Type="http://schemas.openxmlformats.org/officeDocument/2006/relationships/tags" Target="../tags/tag127.xml" /><Relationship Id="rId4" Type="http://schemas.openxmlformats.org/officeDocument/2006/relationships/tags" Target="../tags/tag126.xml" /></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130.xml" /><Relationship Id="rId2" Type="http://schemas.openxmlformats.org/officeDocument/2006/relationships/tags" Target="../tags/tag129.xml" /><Relationship Id="rId1" Type="http://schemas.openxmlformats.org/officeDocument/2006/relationships/tags" Target="../tags/tag128.xml" /><Relationship Id="rId4"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 /><Relationship Id="rId2" Type="http://schemas.openxmlformats.org/officeDocument/2006/relationships/tags" Target="../tags/tag18.xml" /><Relationship Id="rId1" Type="http://schemas.openxmlformats.org/officeDocument/2006/relationships/tags" Target="../tags/tag17.xml" /><Relationship Id="rId6" Type="http://schemas.openxmlformats.org/officeDocument/2006/relationships/slideMaster" Target="../slideMasters/slideMaster1.xml" /><Relationship Id="rId5" Type="http://schemas.openxmlformats.org/officeDocument/2006/relationships/tags" Target="../tags/tag21.xml" /><Relationship Id="rId4" Type="http://schemas.openxmlformats.org/officeDocument/2006/relationships/tags" Target="../tags/tag20.xml" /></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 /><Relationship Id="rId7" Type="http://schemas.openxmlformats.org/officeDocument/2006/relationships/slideMaster" Target="../slideMasters/slideMaster1.xml" /><Relationship Id="rId2" Type="http://schemas.openxmlformats.org/officeDocument/2006/relationships/tags" Target="../tags/tag23.xml" /><Relationship Id="rId1" Type="http://schemas.openxmlformats.org/officeDocument/2006/relationships/tags" Target="../tags/tag22.xml" /><Relationship Id="rId6" Type="http://schemas.openxmlformats.org/officeDocument/2006/relationships/tags" Target="../tags/tag27.xml" /><Relationship Id="rId5" Type="http://schemas.openxmlformats.org/officeDocument/2006/relationships/tags" Target="../tags/tag26.xml" /><Relationship Id="rId4" Type="http://schemas.openxmlformats.org/officeDocument/2006/relationships/tags" Target="../tags/tag25.xml" /></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 /><Relationship Id="rId3" Type="http://schemas.openxmlformats.org/officeDocument/2006/relationships/tags" Target="../tags/tag30.xml" /><Relationship Id="rId7" Type="http://schemas.openxmlformats.org/officeDocument/2006/relationships/tags" Target="../tags/tag34.xml" /><Relationship Id="rId2" Type="http://schemas.openxmlformats.org/officeDocument/2006/relationships/tags" Target="../tags/tag29.xml" /><Relationship Id="rId1" Type="http://schemas.openxmlformats.org/officeDocument/2006/relationships/tags" Target="../tags/tag28.xml" /><Relationship Id="rId6" Type="http://schemas.openxmlformats.org/officeDocument/2006/relationships/tags" Target="../tags/tag33.xml" /><Relationship Id="rId5" Type="http://schemas.openxmlformats.org/officeDocument/2006/relationships/tags" Target="../tags/tag32.xml" /><Relationship Id="rId4" Type="http://schemas.openxmlformats.org/officeDocument/2006/relationships/tags" Target="../tags/tag31.xml" /><Relationship Id="rId9"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 /><Relationship Id="rId2" Type="http://schemas.openxmlformats.org/officeDocument/2006/relationships/tags" Target="../tags/tag37.xml" /><Relationship Id="rId1" Type="http://schemas.openxmlformats.org/officeDocument/2006/relationships/tags" Target="../tags/tag36.xml" /><Relationship Id="rId5" Type="http://schemas.openxmlformats.org/officeDocument/2006/relationships/slideMaster" Target="../slideMasters/slideMaster1.xml" /><Relationship Id="rId4" Type="http://schemas.openxmlformats.org/officeDocument/2006/relationships/tags" Target="../tags/tag39.xml" /></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 /><Relationship Id="rId2" Type="http://schemas.openxmlformats.org/officeDocument/2006/relationships/tags" Target="../tags/tag41.xml" /><Relationship Id="rId1" Type="http://schemas.openxmlformats.org/officeDocument/2006/relationships/tags" Target="../tags/tag40.xml" /><Relationship Id="rId4"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 /><Relationship Id="rId7" Type="http://schemas.openxmlformats.org/officeDocument/2006/relationships/slideMaster" Target="../slideMasters/slideMaster1.xml" /><Relationship Id="rId2" Type="http://schemas.openxmlformats.org/officeDocument/2006/relationships/tags" Target="../tags/tag44.xml" /><Relationship Id="rId1" Type="http://schemas.openxmlformats.org/officeDocument/2006/relationships/tags" Target="../tags/tag43.xml" /><Relationship Id="rId6" Type="http://schemas.openxmlformats.org/officeDocument/2006/relationships/tags" Target="../tags/tag48.xml" /><Relationship Id="rId5" Type="http://schemas.openxmlformats.org/officeDocument/2006/relationships/tags" Target="../tags/tag47.xml" /><Relationship Id="rId4" Type="http://schemas.openxmlformats.org/officeDocument/2006/relationships/tags" Target="../tags/tag46.xml" /></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 /><Relationship Id="rId7" Type="http://schemas.openxmlformats.org/officeDocument/2006/relationships/slideMaster" Target="../slideMasters/slideMaster1.xml" /><Relationship Id="rId2" Type="http://schemas.openxmlformats.org/officeDocument/2006/relationships/tags" Target="../tags/tag50.xml" /><Relationship Id="rId1" Type="http://schemas.openxmlformats.org/officeDocument/2006/relationships/tags" Target="../tags/tag49.xml" /><Relationship Id="rId6" Type="http://schemas.openxmlformats.org/officeDocument/2006/relationships/tags" Target="../tags/tag54.xml" /><Relationship Id="rId5" Type="http://schemas.openxmlformats.org/officeDocument/2006/relationships/tags" Target="../tags/tag53.xml" /><Relationship Id="rId4" Type="http://schemas.openxmlformats.org/officeDocument/2006/relationships/tags" Target="../tags/tag52.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custDataLst>
              <p:tags r:id="rId1"/>
            </p:custDataLst>
          </p:nvPr>
        </p:nvSpPr>
        <p:spPr>
          <a:xfrm>
            <a:off x="1524000" y="1122363"/>
            <a:ext cx="9144000" cy="2387600"/>
          </a:xfrm>
        </p:spPr>
        <p:txBody>
          <a:bodyPr anchor="b"/>
          <a:lstStyle>
            <a:lvl1pPr algn="ctr">
              <a:defRPr sz="6000"/>
            </a:lvl1pPr>
          </a:lstStyle>
          <a:p>
            <a:r>
              <a:rPr kumimoji="0" lang="he-IL" altLang="en-US" sz="6000" b="0" i="0" u="none" strike="noStrike" kern="1200" cap="none" spc="0" normalizeH="0" baseline="0" noProof="0">
                <a:uLnTx/>
                <a:uFillTx/>
              </a:rPr>
              <a:t>לחץ כדי לערוך סגנון כותרת של תבנית בסיס</a:t>
            </a:r>
          </a:p>
        </p:txBody>
      </p:sp>
      <p:sp>
        <p:nvSpPr>
          <p:cNvPr id="3" name="כותרת משנה 2"/>
          <p:cNvSpPr>
            <a:spLocks noGrp="1"/>
          </p:cNvSpPr>
          <p:nvPr>
            <p:ph type="subTitle" idx="1"/>
            <p:custDataLst>
              <p:tags r:id="rId2"/>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0" lang="he-IL" altLang="en-US" sz="2400" b="0" i="0" u="none" strike="noStrike" kern="1200" cap="none" spc="0" normalizeH="0" baseline="0" noProof="0">
                <a:uLnTx/>
                <a:uFillTx/>
              </a:rPr>
              <a:t>לחץ כדי לערוך סגנון כותרת משנה של תבנית בסיס</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212915519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טקסט אנכי 2"/>
          <p:cNvSpPr>
            <a:spLocks noGrp="1"/>
          </p:cNvSpPr>
          <p:nvPr>
            <p:ph type="body" orient="vert" idx="1"/>
            <p:custDataLst>
              <p:tags r:id="rId2"/>
            </p:custDataLst>
          </p:nvPr>
        </p:nvSpPr>
        <p:spPr>
          <a:xfrm>
            <a:off x="838200" y="1825625"/>
            <a:ext cx="10515600" cy="4351338"/>
          </a:xfrm>
        </p:spPr>
        <p:txBody>
          <a:bodyPr vert="eaVert"/>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3421310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custDataLst>
              <p:tags r:id="rId1"/>
            </p:custDataLst>
          </p:nvPr>
        </p:nvSpPr>
        <p:spPr>
          <a:xfrm>
            <a:off x="8724900" y="365125"/>
            <a:ext cx="2628900" cy="5811838"/>
          </a:xfrm>
        </p:spPr>
        <p:txBody>
          <a:bodyPr vert="eaVert"/>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טקסט אנכי 2"/>
          <p:cNvSpPr>
            <a:spLocks noGrp="1"/>
          </p:cNvSpPr>
          <p:nvPr>
            <p:ph type="body" orient="vert" idx="1"/>
            <p:custDataLst>
              <p:tags r:id="rId2"/>
            </p:custDataLst>
          </p:nvPr>
        </p:nvSpPr>
        <p:spPr>
          <a:xfrm>
            <a:off x="838200" y="365125"/>
            <a:ext cx="7734300" cy="5811838"/>
          </a:xfrm>
        </p:spPr>
        <p:txBody>
          <a:bodyPr vert="eaVert"/>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414640350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custDataLst>
              <p:tags r:id="rId1"/>
            </p:custDataLst>
          </p:nvPr>
        </p:nvSpPr>
        <p:spPr>
          <a:xfrm>
            <a:off x="1524000" y="1122363"/>
            <a:ext cx="9144000" cy="2387600"/>
          </a:xfrm>
        </p:spPr>
        <p:txBody>
          <a:bodyPr anchor="b"/>
          <a:lstStyle>
            <a:lvl1pPr algn="ctr">
              <a:defRPr sz="6000"/>
            </a:lvl1pPr>
          </a:lstStyle>
          <a:p>
            <a:r>
              <a:rPr kumimoji="0" lang="he-IL" altLang="en-US" sz="6000" b="0" i="0" u="none" strike="noStrike" kern="1200" cap="none" spc="0" normalizeH="0" baseline="0" noProof="0">
                <a:uLnTx/>
                <a:uFillTx/>
              </a:rPr>
              <a:t>לחץ כדי לערוך סגנון כותרת של תבנית בסיס</a:t>
            </a:r>
          </a:p>
        </p:txBody>
      </p:sp>
      <p:sp>
        <p:nvSpPr>
          <p:cNvPr id="3" name="כותרת משנה 2"/>
          <p:cNvSpPr>
            <a:spLocks noGrp="1"/>
          </p:cNvSpPr>
          <p:nvPr>
            <p:ph type="subTitle" idx="1"/>
            <p:custDataLst>
              <p:tags r:id="rId2"/>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0" lang="he-IL" altLang="en-US" sz="2400" b="0" i="0" u="none" strike="noStrike" kern="1200" cap="none" spc="0" normalizeH="0" baseline="0" noProof="0">
                <a:uLnTx/>
                <a:uFillTx/>
              </a:rPr>
              <a:t>לחץ כדי לערוך סגנון כותרת משנה של תבנית בסיס</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56520892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idx="1"/>
            <p:custDataLst>
              <p:tags r:id="rId2"/>
            </p:custDataLst>
          </p:nvPr>
        </p:nvSpPr>
        <p:spPr>
          <a:xfrm>
            <a:off x="838200" y="1825625"/>
            <a:ext cx="10515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425595132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1850" y="1709738"/>
            <a:ext cx="10515600" cy="2852737"/>
          </a:xfrm>
        </p:spPr>
        <p:txBody>
          <a:bodyPr anchor="b"/>
          <a:lstStyle>
            <a:lvl1pPr>
              <a:defRPr sz="6000"/>
            </a:lvl1pPr>
          </a:lstStyle>
          <a:p>
            <a:r>
              <a:rPr kumimoji="0" lang="he-IL" altLang="en-US" sz="6000" b="0" i="0" u="none" strike="noStrike" kern="1200" cap="none" spc="0" normalizeH="0" baseline="0" noProof="0">
                <a:uLnTx/>
                <a:uFillTx/>
              </a:rPr>
              <a:t>לחץ כדי לערוך סגנון כותרת של תבנית בסיס</a:t>
            </a:r>
          </a:p>
        </p:txBody>
      </p:sp>
      <p:sp>
        <p:nvSpPr>
          <p:cNvPr id="3" name="מציין מיקום טקסט 2"/>
          <p:cNvSpPr>
            <a:spLocks noGrp="1"/>
          </p:cNvSpPr>
          <p:nvPr>
            <p:ph type="body" idx="1"/>
            <p:custDataLst>
              <p:tags r:id="rId2"/>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0" lang="he-IL" altLang="en-US" sz="2400" b="0" i="0" u="none" strike="noStrike" kern="1200" cap="none" spc="0" normalizeH="0" baseline="0" noProof="0">
                <a:uLnTx/>
                <a:uFillTx/>
              </a:rPr>
              <a:t>ערוך סגנונות טקסט של תבנית בסיס</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418581873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sz="half" idx="1"/>
            <p:custDataLst>
              <p:tags r:id="rId2"/>
            </p:custDataLst>
          </p:nvPr>
        </p:nvSpPr>
        <p:spPr>
          <a:xfrm>
            <a:off x="838200" y="1825625"/>
            <a:ext cx="5181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תוכן 3"/>
          <p:cNvSpPr>
            <a:spLocks noGrp="1"/>
          </p:cNvSpPr>
          <p:nvPr>
            <p:ph sz="half" idx="2"/>
            <p:custDataLst>
              <p:tags r:id="rId3"/>
            </p:custDataLst>
          </p:nvPr>
        </p:nvSpPr>
        <p:spPr>
          <a:xfrm>
            <a:off x="6172200" y="1825625"/>
            <a:ext cx="5181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311887901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טקסט 2"/>
          <p:cNvSpPr>
            <a:spLocks noGrp="1"/>
          </p:cNvSpPr>
          <p:nvPr>
            <p:ph type="body" idx="1"/>
            <p:custDataLst>
              <p:tags r:id="rId2"/>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he-IL" altLang="en-US" sz="2400" b="1" i="0" u="none" strike="noStrike" kern="1200" cap="none" spc="0" normalizeH="0" baseline="0" noProof="0">
                <a:uLnTx/>
                <a:uFillTx/>
              </a:rPr>
              <a:t>ערוך סגנונות טקסט של תבנית בסיס</a:t>
            </a:r>
          </a:p>
        </p:txBody>
      </p:sp>
      <p:sp>
        <p:nvSpPr>
          <p:cNvPr id="4" name="מציין מיקום תוכן 3"/>
          <p:cNvSpPr>
            <a:spLocks noGrp="1"/>
          </p:cNvSpPr>
          <p:nvPr>
            <p:ph sz="half" idx="2"/>
            <p:custDataLst>
              <p:tags r:id="rId3"/>
            </p:custDataLst>
          </p:nvPr>
        </p:nvSpPr>
        <p:spPr>
          <a:xfrm>
            <a:off x="839788" y="2505075"/>
            <a:ext cx="5157787" cy="368458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5" name="מציין מיקום טקסט 4"/>
          <p:cNvSpPr>
            <a:spLocks noGrp="1"/>
          </p:cNvSpPr>
          <p:nvPr>
            <p:ph type="body" sz="quarter" idx="3"/>
            <p:custDataLst>
              <p:tags r:id="rId4"/>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he-IL" altLang="en-US" sz="2400" b="1" i="0" u="none" strike="noStrike" kern="1200" cap="none" spc="0" normalizeH="0" baseline="0" noProof="0">
                <a:uLnTx/>
                <a:uFillTx/>
              </a:rPr>
              <a:t>ערוך סגנונות טקסט של תבנית בסיס</a:t>
            </a:r>
          </a:p>
        </p:txBody>
      </p:sp>
      <p:sp>
        <p:nvSpPr>
          <p:cNvPr id="6" name="מציין מיקום תוכן 5"/>
          <p:cNvSpPr>
            <a:spLocks noGrp="1"/>
          </p:cNvSpPr>
          <p:nvPr>
            <p:ph sz="quarter" idx="4"/>
            <p:custDataLst>
              <p:tags r:id="rId5"/>
            </p:custDataLst>
          </p:nvPr>
        </p:nvSpPr>
        <p:spPr>
          <a:xfrm>
            <a:off x="6172200" y="2505075"/>
            <a:ext cx="5183188" cy="368458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7" name="מציין מיקום של תאריך 3"/>
          <p:cNvSpPr>
            <a:spLocks noGrp="1"/>
          </p:cNvSpPr>
          <p:nvPr>
            <p:ph type="dt" sz="half" idx="10"/>
            <p:custDataLst>
              <p:tags r:id="rId6"/>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8" name="מציין מיקום של כותרת תחתונה 4"/>
          <p:cNvSpPr>
            <a:spLocks noGrp="1"/>
          </p:cNvSpPr>
          <p:nvPr>
            <p:ph type="ftr" sz="quarter" idx="11"/>
            <p:custDataLst>
              <p:tags r:id="rId7"/>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9" name="מציין מיקום של מספר שקופית 5"/>
          <p:cNvSpPr>
            <a:spLocks noGrp="1"/>
          </p:cNvSpPr>
          <p:nvPr>
            <p:ph type="sldNum" sz="quarter" idx="12"/>
            <p:custDataLst>
              <p:tags r:id="rId8"/>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75698605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תאריך 3"/>
          <p:cNvSpPr>
            <a:spLocks noGrp="1"/>
          </p:cNvSpPr>
          <p:nvPr>
            <p:ph type="dt" sz="half" idx="10"/>
            <p:custDataLst>
              <p:tags r:id="rId2"/>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4" name="מציין מיקום של כותרת תחתונה 4"/>
          <p:cNvSpPr>
            <a:spLocks noGrp="1"/>
          </p:cNvSpPr>
          <p:nvPr>
            <p:ph type="ftr" sz="quarter" idx="11"/>
            <p:custDataLst>
              <p:tags r:id="rId3"/>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5" name="מציין מיקום של מספר שקופית 5"/>
          <p:cNvSpPr>
            <a:spLocks noGrp="1"/>
          </p:cNvSpPr>
          <p:nvPr>
            <p:ph type="sldNum" sz="quarter" idx="12"/>
            <p:custDataLst>
              <p:tags r:id="rId4"/>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61391071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custDataLst>
              <p:tags r:id="rId1"/>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3" name="מציין מיקום של כותרת תחתונה 4"/>
          <p:cNvSpPr>
            <a:spLocks noGrp="1"/>
          </p:cNvSpPr>
          <p:nvPr>
            <p:ph type="ftr" sz="quarter" idx="11"/>
            <p:custDataLst>
              <p:tags r:id="rId2"/>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4" name="מציין מיקום של מספר שקופית 5"/>
          <p:cNvSpPr>
            <a:spLocks noGrp="1"/>
          </p:cNvSpPr>
          <p:nvPr>
            <p:ph type="sldNum" sz="quarter" idx="12"/>
            <p:custDataLst>
              <p:tags r:id="rId3"/>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94841520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457200"/>
            <a:ext cx="3932237" cy="1600200"/>
          </a:xfrm>
        </p:spPr>
        <p:txBody>
          <a:bodyPr anchor="b"/>
          <a:lstStyle>
            <a:lvl1pPr>
              <a:defRPr sz="3200"/>
            </a:lvl1pPr>
          </a:lstStyle>
          <a:p>
            <a:r>
              <a:rPr kumimoji="0" lang="he-IL" altLang="en-US" sz="32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idx="1"/>
            <p:custDataLst>
              <p:tags r:id="rId2"/>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he-IL" altLang="en-US" sz="3200" b="0" i="0" u="none" strike="noStrike" kern="1200" cap="none" spc="0" normalizeH="0" baseline="0" noProof="0">
                <a:uLnTx/>
                <a:uFillTx/>
              </a:rPr>
              <a:t>ערוך סגנונות טקסט של תבנית בסיס</a:t>
            </a:r>
          </a:p>
          <a:p>
            <a:pPr lvl="1"/>
            <a:r>
              <a:rPr kumimoji="0" lang="he-IL" altLang="en-US" sz="2800" b="0" i="0" u="none" strike="noStrike" kern="1200" cap="none" spc="0" normalizeH="0" baseline="0" noProof="0">
                <a:uLnTx/>
                <a:uFillTx/>
              </a:rPr>
              <a:t>רמה שניה</a:t>
            </a:r>
          </a:p>
          <a:p>
            <a:pPr lvl="2"/>
            <a:r>
              <a:rPr kumimoji="0" lang="he-IL" altLang="en-US" sz="2400" b="0" i="0" u="none" strike="noStrike" kern="1200" cap="none" spc="0" normalizeH="0" baseline="0" noProof="0">
                <a:uLnTx/>
                <a:uFillTx/>
              </a:rPr>
              <a:t>רמה שלישית</a:t>
            </a:r>
          </a:p>
          <a:p>
            <a:pPr lvl="3"/>
            <a:r>
              <a:rPr kumimoji="0" lang="he-IL" altLang="en-US" sz="2000" b="0" i="0" u="none" strike="noStrike" kern="1200" cap="none" spc="0" normalizeH="0" baseline="0" noProof="0">
                <a:uLnTx/>
                <a:uFillTx/>
              </a:rPr>
              <a:t>רמה רביעית</a:t>
            </a:r>
          </a:p>
          <a:p>
            <a:pPr lvl="4"/>
            <a:r>
              <a:rPr kumimoji="0" lang="he-IL" altLang="en-US" sz="2000" b="0" i="0" u="none" strike="noStrike" kern="1200" cap="none" spc="0" normalizeH="0" baseline="0" noProof="0">
                <a:uLnTx/>
                <a:uFillTx/>
              </a:rPr>
              <a:t>רמה חמישית</a:t>
            </a:r>
          </a:p>
        </p:txBody>
      </p:sp>
      <p:sp>
        <p:nvSpPr>
          <p:cNvPr id="4" name="מציין מיקום טקסט 3"/>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0" lang="he-IL" altLang="en-US" sz="1600" b="0" i="0" u="none" strike="noStrike" kern="1200" cap="none" spc="0" normalizeH="0" baseline="0" noProof="0">
                <a:uLnTx/>
                <a:uFillTx/>
              </a:rPr>
              <a:t>ערוך סגנונות טקסט של תבנית בסיס</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198935372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idx="1"/>
            <p:custDataLst>
              <p:tags r:id="rId2"/>
            </p:custDataLst>
          </p:nvPr>
        </p:nvSpPr>
        <p:spPr>
          <a:xfrm>
            <a:off x="838200" y="1825625"/>
            <a:ext cx="10515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153993407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457200"/>
            <a:ext cx="3932237" cy="1600200"/>
          </a:xfrm>
        </p:spPr>
        <p:txBody>
          <a:bodyPr anchor="b"/>
          <a:lstStyle>
            <a:lvl1pPr>
              <a:defRPr sz="3200"/>
            </a:lvl1pPr>
          </a:lstStyle>
          <a:p>
            <a:r>
              <a:rPr kumimoji="0" lang="he-IL" altLang="en-US" sz="3200" b="0" i="0" u="none" strike="noStrike" kern="1200" cap="none" spc="0" normalizeH="0" baseline="0" noProof="0">
                <a:uLnTx/>
                <a:uFillTx/>
              </a:rPr>
              <a:t>לחץ כדי לערוך סגנון כותרת של תבנית בסיס</a:t>
            </a:r>
          </a:p>
        </p:txBody>
      </p:sp>
      <p:sp>
        <p:nvSpPr>
          <p:cNvPr id="3" name="מציין מיקום של תמונה 2"/>
          <p:cNvSpPr>
            <a:spLocks noGrp="1"/>
          </p:cNvSpPr>
          <p:nvPr>
            <p:ph type="pic" idx="1"/>
            <p:custDataLst>
              <p:tags r:id="rId2"/>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0" lang="he-IL" altLang="en-US" sz="3200" b="0" i="0" u="none" strike="noStrike" kern="1200" cap="none" spc="0" normalizeH="0" baseline="0" noProof="0">
              <a:uLnTx/>
              <a:uFillTx/>
            </a:endParaRPr>
          </a:p>
        </p:txBody>
      </p:sp>
      <p:sp>
        <p:nvSpPr>
          <p:cNvPr id="4" name="מציין מיקום טקסט 3"/>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0" lang="he-IL" altLang="en-US" sz="1600" b="0" i="0" u="none" strike="noStrike" kern="1200" cap="none" spc="0" normalizeH="0" baseline="0" noProof="0">
                <a:uLnTx/>
                <a:uFillTx/>
              </a:rPr>
              <a:t>ערוך סגנונות טקסט של תבנית בסיס</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81034037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טקסט אנכי 2"/>
          <p:cNvSpPr>
            <a:spLocks noGrp="1"/>
          </p:cNvSpPr>
          <p:nvPr>
            <p:ph type="body" orient="vert" idx="1"/>
            <p:custDataLst>
              <p:tags r:id="rId2"/>
            </p:custDataLst>
          </p:nvPr>
        </p:nvSpPr>
        <p:spPr>
          <a:xfrm>
            <a:off x="838200" y="1825625"/>
            <a:ext cx="10515600" cy="4351338"/>
          </a:xfrm>
        </p:spPr>
        <p:txBody>
          <a:bodyPr vert="eaVert"/>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65490539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custDataLst>
              <p:tags r:id="rId1"/>
            </p:custDataLst>
          </p:nvPr>
        </p:nvSpPr>
        <p:spPr>
          <a:xfrm>
            <a:off x="8724900" y="365125"/>
            <a:ext cx="2628900" cy="5811838"/>
          </a:xfrm>
        </p:spPr>
        <p:txBody>
          <a:bodyPr vert="eaVert"/>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טקסט אנכי 2"/>
          <p:cNvSpPr>
            <a:spLocks noGrp="1"/>
          </p:cNvSpPr>
          <p:nvPr>
            <p:ph type="body" orient="vert" idx="1"/>
            <p:custDataLst>
              <p:tags r:id="rId2"/>
            </p:custDataLst>
          </p:nvPr>
        </p:nvSpPr>
        <p:spPr>
          <a:xfrm>
            <a:off x="838200" y="365125"/>
            <a:ext cx="7734300" cy="5811838"/>
          </a:xfrm>
        </p:spPr>
        <p:txBody>
          <a:bodyPr vert="eaVert"/>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117802365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שני תכנים">
    <p:spTree>
      <p:nvGrpSpPr>
        <p:cNvPr id="1" name=""/>
        <p:cNvGrpSpPr/>
        <p:nvPr/>
      </p:nvGrpSpPr>
      <p:grpSpPr>
        <a:xfrm>
          <a:off x="0" y="0"/>
          <a:ext cx="0" cy="0"/>
          <a:chOff x="0" y="0"/>
          <a:chExt cx="0" cy="0"/>
        </a:xfrm>
      </p:grpSpPr>
      <p:sp>
        <p:nvSpPr>
          <p:cNvPr id="2" name="מציין מיקום של תאריך 3"/>
          <p:cNvSpPr>
            <a:spLocks noGrp="1"/>
          </p:cNvSpPr>
          <p:nvPr>
            <p:ph type="dt" sz="half" idx="10"/>
            <p:custDataLst>
              <p:tags r:id="rId1"/>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3" name="מציין מיקום של כותרת תחתונה 4"/>
          <p:cNvSpPr>
            <a:spLocks noGrp="1"/>
          </p:cNvSpPr>
          <p:nvPr>
            <p:ph type="ftr" sz="quarter" idx="11"/>
            <p:custDataLst>
              <p:tags r:id="rId2"/>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4" name="מציין מיקום של מספר שקופית 5"/>
          <p:cNvSpPr>
            <a:spLocks noGrp="1"/>
          </p:cNvSpPr>
          <p:nvPr>
            <p:ph type="sldNum" sz="quarter" idx="12"/>
            <p:custDataLst>
              <p:tags r:id="rId3"/>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extLst>
      <p:ext uri="{BB962C8B-B14F-4D97-AF65-F5344CB8AC3E}">
        <p14:creationId xmlns:p14="http://schemas.microsoft.com/office/powerpoint/2010/main" val="29768726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1850" y="1709738"/>
            <a:ext cx="10515600" cy="2852737"/>
          </a:xfrm>
        </p:spPr>
        <p:txBody>
          <a:bodyPr anchor="b"/>
          <a:lstStyle>
            <a:lvl1pPr>
              <a:defRPr sz="6000"/>
            </a:lvl1pPr>
          </a:lstStyle>
          <a:p>
            <a:r>
              <a:rPr kumimoji="0" lang="he-IL" altLang="en-US" sz="6000" b="0" i="0" u="none" strike="noStrike" kern="1200" cap="none" spc="0" normalizeH="0" baseline="0" noProof="0">
                <a:uLnTx/>
                <a:uFillTx/>
              </a:rPr>
              <a:t>לחץ כדי לערוך סגנון כותרת של תבנית בסיס</a:t>
            </a:r>
          </a:p>
        </p:txBody>
      </p:sp>
      <p:sp>
        <p:nvSpPr>
          <p:cNvPr id="3" name="מציין מיקום טקסט 2"/>
          <p:cNvSpPr>
            <a:spLocks noGrp="1"/>
          </p:cNvSpPr>
          <p:nvPr>
            <p:ph type="body" idx="1"/>
            <p:custDataLst>
              <p:tags r:id="rId2"/>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0" lang="he-IL" altLang="en-US" sz="2400" b="0" i="0" u="none" strike="noStrike" kern="1200" cap="none" spc="0" normalizeH="0" baseline="0" noProof="0">
                <a:uLnTx/>
                <a:uFillTx/>
              </a:rPr>
              <a:t>ערוך סגנונות טקסט של תבנית בסיס</a:t>
            </a:r>
          </a:p>
        </p:txBody>
      </p:sp>
      <p:sp>
        <p:nvSpPr>
          <p:cNvPr id="4" name="מציין מיקום של תאריך 3"/>
          <p:cNvSpPr>
            <a:spLocks noGrp="1"/>
          </p:cNvSpPr>
          <p:nvPr>
            <p:ph type="dt" sz="half" idx="10"/>
            <p:custDataLst>
              <p:tags r:id="rId3"/>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כותרת תחתונה 4"/>
          <p:cNvSpPr>
            <a:spLocks noGrp="1"/>
          </p:cNvSpPr>
          <p:nvPr>
            <p:ph type="ftr" sz="quarter" idx="11"/>
            <p:custDataLst>
              <p:tags r:id="rId4"/>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מספר שקופית 5"/>
          <p:cNvSpPr>
            <a:spLocks noGrp="1"/>
          </p:cNvSpPr>
          <p:nvPr>
            <p:ph type="sldNum" sz="quarter" idx="12"/>
            <p:custDataLst>
              <p:tags r:id="rId5"/>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33179335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sz="half" idx="1"/>
            <p:custDataLst>
              <p:tags r:id="rId2"/>
            </p:custDataLst>
          </p:nvPr>
        </p:nvSpPr>
        <p:spPr>
          <a:xfrm>
            <a:off x="838200" y="1825625"/>
            <a:ext cx="5181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4" name="מציין מיקום תוכן 3"/>
          <p:cNvSpPr>
            <a:spLocks noGrp="1"/>
          </p:cNvSpPr>
          <p:nvPr>
            <p:ph sz="half" idx="2"/>
            <p:custDataLst>
              <p:tags r:id="rId3"/>
            </p:custDataLst>
          </p:nvPr>
        </p:nvSpPr>
        <p:spPr>
          <a:xfrm>
            <a:off x="6172200" y="1825625"/>
            <a:ext cx="5181600" cy="435133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41765962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טקסט 2"/>
          <p:cNvSpPr>
            <a:spLocks noGrp="1"/>
          </p:cNvSpPr>
          <p:nvPr>
            <p:ph type="body" idx="1"/>
            <p:custDataLst>
              <p:tags r:id="rId2"/>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he-IL" altLang="en-US" sz="2400" b="1" i="0" u="none" strike="noStrike" kern="1200" cap="none" spc="0" normalizeH="0" baseline="0" noProof="0">
                <a:uLnTx/>
                <a:uFillTx/>
              </a:rPr>
              <a:t>ערוך סגנונות טקסט של תבנית בסיס</a:t>
            </a:r>
          </a:p>
        </p:txBody>
      </p:sp>
      <p:sp>
        <p:nvSpPr>
          <p:cNvPr id="4" name="מציין מיקום תוכן 3"/>
          <p:cNvSpPr>
            <a:spLocks noGrp="1"/>
          </p:cNvSpPr>
          <p:nvPr>
            <p:ph sz="half" idx="2"/>
            <p:custDataLst>
              <p:tags r:id="rId3"/>
            </p:custDataLst>
          </p:nvPr>
        </p:nvSpPr>
        <p:spPr>
          <a:xfrm>
            <a:off x="839788" y="2505075"/>
            <a:ext cx="5157787" cy="368458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5" name="מציין מיקום טקסט 4"/>
          <p:cNvSpPr>
            <a:spLocks noGrp="1"/>
          </p:cNvSpPr>
          <p:nvPr>
            <p:ph type="body" sz="quarter" idx="3"/>
            <p:custDataLst>
              <p:tags r:id="rId4"/>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he-IL" altLang="en-US" sz="2400" b="1" i="0" u="none" strike="noStrike" kern="1200" cap="none" spc="0" normalizeH="0" baseline="0" noProof="0">
                <a:uLnTx/>
                <a:uFillTx/>
              </a:rPr>
              <a:t>ערוך סגנונות טקסט של תבנית בסיס</a:t>
            </a:r>
          </a:p>
        </p:txBody>
      </p:sp>
      <p:sp>
        <p:nvSpPr>
          <p:cNvPr id="6" name="מציין מיקום תוכן 5"/>
          <p:cNvSpPr>
            <a:spLocks noGrp="1"/>
          </p:cNvSpPr>
          <p:nvPr>
            <p:ph sz="quarter" idx="4"/>
            <p:custDataLst>
              <p:tags r:id="rId5"/>
            </p:custDataLst>
          </p:nvPr>
        </p:nvSpPr>
        <p:spPr>
          <a:xfrm>
            <a:off x="6172200" y="2505075"/>
            <a:ext cx="5183188" cy="3684588"/>
          </a:xfrm>
        </p:spPr>
        <p:txBody>
          <a:bodyPr/>
          <a:lstStyle/>
          <a:p>
            <a:pPr lvl="0"/>
            <a:r>
              <a:rPr kumimoji="0" lang="he-IL" altLang="en-US" sz="2800" b="0" i="0" u="none" strike="noStrike" kern="1200" cap="none" spc="0" normalizeH="0" baseline="0" noProof="0">
                <a:uLnTx/>
                <a:uFillTx/>
              </a:rPr>
              <a:t>ערוך סגנונות טקסט של תבנית בסיס</a:t>
            </a:r>
          </a:p>
          <a:p>
            <a:pPr lvl="1"/>
            <a:r>
              <a:rPr kumimoji="0" lang="he-IL" altLang="en-US" sz="2400" b="0" i="0" u="none" strike="noStrike" kern="1200" cap="none" spc="0" normalizeH="0" baseline="0" noProof="0">
                <a:uLnTx/>
                <a:uFillTx/>
              </a:rPr>
              <a:t>רמה שניה</a:t>
            </a:r>
          </a:p>
          <a:p>
            <a:pPr lvl="2"/>
            <a:r>
              <a:rPr kumimoji="0" lang="he-IL" altLang="en-US" sz="2000" b="0" i="0" u="none" strike="noStrike" kern="1200" cap="none" spc="0" normalizeH="0" baseline="0" noProof="0">
                <a:uLnTx/>
                <a:uFillTx/>
              </a:rPr>
              <a:t>רמה שלישית</a:t>
            </a:r>
          </a:p>
          <a:p>
            <a:pPr lvl="3"/>
            <a:r>
              <a:rPr kumimoji="0" lang="he-IL" altLang="en-US" sz="1800" b="0" i="0" u="none" strike="noStrike" kern="1200" cap="none" spc="0" normalizeH="0" baseline="0" noProof="0">
                <a:uLnTx/>
                <a:uFillTx/>
              </a:rPr>
              <a:t>רמה רביעית</a:t>
            </a:r>
          </a:p>
          <a:p>
            <a:pPr lvl="4"/>
            <a:r>
              <a:rPr kumimoji="0" lang="he-IL" altLang="en-US" sz="1800" b="0" i="0" u="none" strike="noStrike" kern="1200" cap="none" spc="0" normalizeH="0" baseline="0" noProof="0">
                <a:uLnTx/>
                <a:uFillTx/>
              </a:rPr>
              <a:t>רמה חמישית</a:t>
            </a:r>
          </a:p>
        </p:txBody>
      </p:sp>
      <p:sp>
        <p:nvSpPr>
          <p:cNvPr id="7" name="מציין מיקום של תאריך 3"/>
          <p:cNvSpPr>
            <a:spLocks noGrp="1"/>
          </p:cNvSpPr>
          <p:nvPr>
            <p:ph type="dt" sz="half" idx="10"/>
            <p:custDataLst>
              <p:tags r:id="rId6"/>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8" name="מציין מיקום של כותרת תחתונה 4"/>
          <p:cNvSpPr>
            <a:spLocks noGrp="1"/>
          </p:cNvSpPr>
          <p:nvPr>
            <p:ph type="ftr" sz="quarter" idx="11"/>
            <p:custDataLst>
              <p:tags r:id="rId7"/>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9" name="מציין מיקום של מספר שקופית 5"/>
          <p:cNvSpPr>
            <a:spLocks noGrp="1"/>
          </p:cNvSpPr>
          <p:nvPr>
            <p:ph type="sldNum" sz="quarter" idx="12"/>
            <p:custDataLst>
              <p:tags r:id="rId8"/>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37434933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8200" y="365125"/>
            <a:ext cx="10515600" cy="1325563"/>
          </a:xfrm>
        </p:spPr>
        <p:txBody>
          <a:bodyPr/>
          <a:lstStyle/>
          <a:p>
            <a:r>
              <a:rPr kumimoji="0" lang="he-IL" altLang="en-US" sz="4400" b="0" i="0" u="none" strike="noStrike" kern="1200" cap="none" spc="0" normalizeH="0" baseline="0" noProof="0">
                <a:uLnTx/>
                <a:uFillTx/>
              </a:rPr>
              <a:t>לחץ כדי לערוך סגנון כותרת של תבנית בסיס</a:t>
            </a:r>
          </a:p>
        </p:txBody>
      </p:sp>
      <p:sp>
        <p:nvSpPr>
          <p:cNvPr id="3" name="מציין מיקום של תאריך 3"/>
          <p:cNvSpPr>
            <a:spLocks noGrp="1"/>
          </p:cNvSpPr>
          <p:nvPr>
            <p:ph type="dt" sz="half" idx="10"/>
            <p:custDataLst>
              <p:tags r:id="rId2"/>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4" name="מציין מיקום של כותרת תחתונה 4"/>
          <p:cNvSpPr>
            <a:spLocks noGrp="1"/>
          </p:cNvSpPr>
          <p:nvPr>
            <p:ph type="ftr" sz="quarter" idx="11"/>
            <p:custDataLst>
              <p:tags r:id="rId3"/>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5" name="מציין מיקום של מספר שקופית 5"/>
          <p:cNvSpPr>
            <a:spLocks noGrp="1"/>
          </p:cNvSpPr>
          <p:nvPr>
            <p:ph type="sldNum" sz="quarter" idx="12"/>
            <p:custDataLst>
              <p:tags r:id="rId4"/>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237402744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custDataLst>
              <p:tags r:id="rId1"/>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3" name="מציין מיקום של כותרת תחתונה 4"/>
          <p:cNvSpPr>
            <a:spLocks noGrp="1"/>
          </p:cNvSpPr>
          <p:nvPr>
            <p:ph type="ftr" sz="quarter" idx="11"/>
            <p:custDataLst>
              <p:tags r:id="rId2"/>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4" name="מציין מיקום של מספר שקופית 5"/>
          <p:cNvSpPr>
            <a:spLocks noGrp="1"/>
          </p:cNvSpPr>
          <p:nvPr>
            <p:ph type="sldNum" sz="quarter" idx="12"/>
            <p:custDataLst>
              <p:tags r:id="rId3"/>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147625853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457200"/>
            <a:ext cx="3932237" cy="1600200"/>
          </a:xfrm>
        </p:spPr>
        <p:txBody>
          <a:bodyPr anchor="b"/>
          <a:lstStyle>
            <a:lvl1pPr>
              <a:defRPr sz="3200"/>
            </a:lvl1pPr>
          </a:lstStyle>
          <a:p>
            <a:r>
              <a:rPr kumimoji="0" lang="he-IL" altLang="en-US" sz="3200" b="0" i="0" u="none" strike="noStrike" kern="1200" cap="none" spc="0" normalizeH="0" baseline="0" noProof="0">
                <a:uLnTx/>
                <a:uFillTx/>
              </a:rPr>
              <a:t>לחץ כדי לערוך סגנון כותרת של תבנית בסיס</a:t>
            </a:r>
          </a:p>
        </p:txBody>
      </p:sp>
      <p:sp>
        <p:nvSpPr>
          <p:cNvPr id="3" name="מציין מיקום תוכן 2"/>
          <p:cNvSpPr>
            <a:spLocks noGrp="1"/>
          </p:cNvSpPr>
          <p:nvPr>
            <p:ph idx="1"/>
            <p:custDataLst>
              <p:tags r:id="rId2"/>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he-IL" altLang="en-US" sz="3200" b="0" i="0" u="none" strike="noStrike" kern="1200" cap="none" spc="0" normalizeH="0" baseline="0" noProof="0">
                <a:uLnTx/>
                <a:uFillTx/>
              </a:rPr>
              <a:t>ערוך סגנונות טקסט של תבנית בסיס</a:t>
            </a:r>
          </a:p>
          <a:p>
            <a:pPr lvl="1"/>
            <a:r>
              <a:rPr kumimoji="0" lang="he-IL" altLang="en-US" sz="2800" b="0" i="0" u="none" strike="noStrike" kern="1200" cap="none" spc="0" normalizeH="0" baseline="0" noProof="0">
                <a:uLnTx/>
                <a:uFillTx/>
              </a:rPr>
              <a:t>רמה שניה</a:t>
            </a:r>
          </a:p>
          <a:p>
            <a:pPr lvl="2"/>
            <a:r>
              <a:rPr kumimoji="0" lang="he-IL" altLang="en-US" sz="2400" b="0" i="0" u="none" strike="noStrike" kern="1200" cap="none" spc="0" normalizeH="0" baseline="0" noProof="0">
                <a:uLnTx/>
                <a:uFillTx/>
              </a:rPr>
              <a:t>רמה שלישית</a:t>
            </a:r>
          </a:p>
          <a:p>
            <a:pPr lvl="3"/>
            <a:r>
              <a:rPr kumimoji="0" lang="he-IL" altLang="en-US" sz="2000" b="0" i="0" u="none" strike="noStrike" kern="1200" cap="none" spc="0" normalizeH="0" baseline="0" noProof="0">
                <a:uLnTx/>
                <a:uFillTx/>
              </a:rPr>
              <a:t>רמה רביעית</a:t>
            </a:r>
          </a:p>
          <a:p>
            <a:pPr lvl="4"/>
            <a:r>
              <a:rPr kumimoji="0" lang="he-IL" altLang="en-US" sz="2000" b="0" i="0" u="none" strike="noStrike" kern="1200" cap="none" spc="0" normalizeH="0" baseline="0" noProof="0">
                <a:uLnTx/>
                <a:uFillTx/>
              </a:rPr>
              <a:t>רמה חמישית</a:t>
            </a:r>
          </a:p>
        </p:txBody>
      </p:sp>
      <p:sp>
        <p:nvSpPr>
          <p:cNvPr id="4" name="מציין מיקום טקסט 3"/>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0" lang="he-IL" altLang="en-US" sz="1600" b="0" i="0" u="none" strike="noStrike" kern="1200" cap="none" spc="0" normalizeH="0" baseline="0" noProof="0">
                <a:uLnTx/>
                <a:uFillTx/>
              </a:rPr>
              <a:t>ערוך סגנונות טקסט של תבנית בסיס</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738450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custDataLst>
              <p:tags r:id="rId1"/>
            </p:custDataLst>
          </p:nvPr>
        </p:nvSpPr>
        <p:spPr>
          <a:xfrm>
            <a:off x="839788" y="457200"/>
            <a:ext cx="3932237" cy="1600200"/>
          </a:xfrm>
        </p:spPr>
        <p:txBody>
          <a:bodyPr anchor="b"/>
          <a:lstStyle>
            <a:lvl1pPr>
              <a:defRPr sz="3200"/>
            </a:lvl1pPr>
          </a:lstStyle>
          <a:p>
            <a:r>
              <a:rPr kumimoji="0" lang="he-IL" altLang="en-US" sz="3200" b="0" i="0" u="none" strike="noStrike" kern="1200" cap="none" spc="0" normalizeH="0" baseline="0" noProof="0">
                <a:uLnTx/>
                <a:uFillTx/>
              </a:rPr>
              <a:t>לחץ כדי לערוך סגנון כותרת של תבנית בסיס</a:t>
            </a:r>
          </a:p>
        </p:txBody>
      </p:sp>
      <p:sp>
        <p:nvSpPr>
          <p:cNvPr id="3" name="מציין מיקום של תמונה 2"/>
          <p:cNvSpPr>
            <a:spLocks noGrp="1"/>
          </p:cNvSpPr>
          <p:nvPr>
            <p:ph type="pic" idx="1"/>
            <p:custDataLst>
              <p:tags r:id="rId2"/>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0" lang="he-IL" altLang="en-US" sz="3200" b="0" i="0" u="none" strike="noStrike" kern="1200" cap="none" spc="0" normalizeH="0" baseline="0" noProof="0">
              <a:uLnTx/>
              <a:uFillTx/>
            </a:endParaRPr>
          </a:p>
        </p:txBody>
      </p:sp>
      <p:sp>
        <p:nvSpPr>
          <p:cNvPr id="4" name="מציין מיקום טקסט 3"/>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0" lang="he-IL" altLang="en-US" sz="1600" b="0" i="0" u="none" strike="noStrike" kern="1200" cap="none" spc="0" normalizeH="0" baseline="0" noProof="0">
                <a:uLnTx/>
                <a:uFillTx/>
              </a:rPr>
              <a:t>ערוך סגנונות טקסט של תבנית בסיס</a:t>
            </a:r>
          </a:p>
        </p:txBody>
      </p:sp>
      <p:sp>
        <p:nvSpPr>
          <p:cNvPr id="5" name="מציין מיקום של תאריך 3"/>
          <p:cNvSpPr>
            <a:spLocks noGrp="1"/>
          </p:cNvSpPr>
          <p:nvPr>
            <p:ph type="dt" sz="half" idx="10"/>
            <p:custDataLst>
              <p:tags r:id="rId4"/>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6" name="מציין מיקום של כותרת תחתונה 4"/>
          <p:cNvSpPr>
            <a:spLocks noGrp="1"/>
          </p:cNvSpPr>
          <p:nvPr>
            <p:ph type="ftr" sz="quarter" idx="11"/>
            <p:custDataLst>
              <p:tags r:id="rId5"/>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7" name="מציין מיקום של מספר שקופית 5"/>
          <p:cNvSpPr>
            <a:spLocks noGrp="1"/>
          </p:cNvSpPr>
          <p:nvPr>
            <p:ph type="sldNum" sz="quarter"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extLst>
      <p:ext uri="{BB962C8B-B14F-4D97-AF65-F5344CB8AC3E}">
        <p14:creationId xmlns:p14="http://schemas.microsoft.com/office/powerpoint/2010/main" val="374045077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ags" Target="../tags/tag2.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17" Type="http://schemas.openxmlformats.org/officeDocument/2006/relationships/tags" Target="../tags/tag6.xml" /><Relationship Id="rId2" Type="http://schemas.openxmlformats.org/officeDocument/2006/relationships/slideLayout" Target="../slideLayouts/slideLayout2.xml" /><Relationship Id="rId16" Type="http://schemas.openxmlformats.org/officeDocument/2006/relationships/tags" Target="../tags/tag5.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ags" Target="../tags/tag4.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ags" Target="../tags/tag3.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13" Type="http://schemas.openxmlformats.org/officeDocument/2006/relationships/theme" Target="../theme/theme2.xml" /><Relationship Id="rId18" Type="http://schemas.openxmlformats.org/officeDocument/2006/relationships/tags" Target="../tags/tag6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slideLayout" Target="../slideLayouts/slideLayout23.xml" /><Relationship Id="rId17" Type="http://schemas.openxmlformats.org/officeDocument/2006/relationships/tags" Target="../tags/tag68.xml" /><Relationship Id="rId2" Type="http://schemas.openxmlformats.org/officeDocument/2006/relationships/slideLayout" Target="../slideLayouts/slideLayout13.xml" /><Relationship Id="rId16" Type="http://schemas.openxmlformats.org/officeDocument/2006/relationships/tags" Target="../tags/tag67.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5" Type="http://schemas.openxmlformats.org/officeDocument/2006/relationships/tags" Target="../tags/tag6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 Id="rId14" Type="http://schemas.openxmlformats.org/officeDocument/2006/relationships/tags" Target="../tags/tag65.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מציין מיקום של כותרת 1"/>
          <p:cNvSpPr>
            <a:spLocks noGrp="1"/>
          </p:cNvSpPr>
          <p:nvPr>
            <p:ph type="title"/>
            <p:custDataLst>
              <p:tags r:id="rId13"/>
            </p:custDataLst>
          </p:nvPr>
        </p:nvSpPr>
        <p:spPr>
          <a:xfrm>
            <a:off x="838200" y="365125"/>
            <a:ext cx="10515600" cy="1325563"/>
          </a:xfrm>
          <a:prstGeom prst="rect">
            <a:avLst/>
          </a:prstGeom>
          <a:noFill/>
          <a:ln cap="flat">
            <a:noFill/>
            <a:prstDash val="solid"/>
            <a:round/>
            <a:headEnd type="none" w="med" len="med"/>
            <a:tailEnd type="none" w="med" len="med"/>
          </a:ln>
        </p:spPr>
        <p:txBody>
          <a:bodyPr vert="horz" lIns="91440" tIns="45720" rIns="91440" bIns="45720" anchor="ctr" anchorCtr="0"/>
          <a:lstStyle>
            <a:lvl1pPr algn="r" defTabSz="914400" rtl="1" eaLnBrk="1" latinLnBrk="0" hangingPunct="1">
              <a:lnSpc>
                <a:spcPct val="90000"/>
              </a:lnSpc>
              <a:spcBef>
                <a:spcPct val="0"/>
              </a:spcBef>
              <a:buNone/>
              <a:defRPr lang="en-US" altLang="en-US" sz="4400" kern="1200">
                <a:solidFill>
                  <a:srgbClr val="000000"/>
                </a:solidFill>
                <a:latin typeface="Calibri Light"/>
                <a:ea typeface="Arial"/>
                <a:cs typeface="+mj-cs"/>
              </a:defRPr>
            </a:lvl1pPr>
          </a:lstStyle>
          <a:p>
            <a:pPr lvl="0"/>
            <a:r>
              <a:t>לחץ כדי לערוך סגנון כותרת של תבנית בסיס</a:t>
            </a:r>
          </a:p>
        </p:txBody>
      </p:sp>
      <p:sp>
        <p:nvSpPr>
          <p:cNvPr id="1027" name="מציין מיקום טקסט 2"/>
          <p:cNvSpPr>
            <a:spLocks noGrp="1"/>
          </p:cNvSpPr>
          <p:nvPr>
            <p:ph type="body" idx="1"/>
            <p:custDataLst>
              <p:tags r:id="rId14"/>
            </p:custDataLst>
          </p:nvPr>
        </p:nvSpPr>
        <p:spPr>
          <a:xfrm>
            <a:off x="838200" y="1825625"/>
            <a:ext cx="10515600" cy="4351338"/>
          </a:xfrm>
          <a:prstGeom prst="rect">
            <a:avLst/>
          </a:prstGeom>
          <a:noFill/>
          <a:ln cap="flat">
            <a:noFill/>
            <a:prstDash val="solid"/>
            <a:round/>
            <a:headEnd type="none" w="med" len="med"/>
            <a:tailEnd type="none" w="med" len="med"/>
          </a:ln>
        </p:spPr>
        <p:txBody>
          <a:bodyPr vert="horz" lIns="91440" tIns="45720" rIns="91440" bIns="45720"/>
          <a:lstStyle>
            <a:lvl1pPr marL="228600" indent="-228600" algn="r" defTabSz="914400" rtl="1" eaLnBrk="1" latinLnBrk="0" hangingPunct="1">
              <a:lnSpc>
                <a:spcPct val="90000"/>
              </a:lnSpc>
              <a:spcBef>
                <a:spcPts val="1000"/>
              </a:spcBef>
              <a:buFont typeface="Arial" panose="020B0604020202020204" pitchFamily="34" charset="0"/>
              <a:buChar char="•"/>
              <a:defRPr lang="en-US" altLang="en-US"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lang="en-US" altLang="en-US"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lang="en-US" altLang="en-US"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lvl="0"/>
            <a:r>
              <a:t>ערוך סגנונות טקסט של תבנית בסיס</a:t>
            </a:r>
          </a:p>
          <a:p>
            <a:pPr lvl="1"/>
            <a:r>
              <a:t>רמה שניה</a:t>
            </a:r>
          </a:p>
          <a:p>
            <a:pPr lvl="2"/>
            <a:r>
              <a:t>רמה שלישית</a:t>
            </a:r>
          </a:p>
          <a:p>
            <a:pPr lvl="3"/>
            <a:r>
              <a:t>רמה רביעית</a:t>
            </a:r>
          </a:p>
          <a:p>
            <a:pPr lvl="4"/>
            <a:r>
              <a:t>רמה חמישית</a:t>
            </a:r>
          </a:p>
        </p:txBody>
      </p:sp>
      <p:sp>
        <p:nvSpPr>
          <p:cNvPr id="1028" name="מציין מיקום של תאריך 3"/>
          <p:cNvSpPr>
            <a:spLocks noGrp="1"/>
          </p:cNvSpPr>
          <p:nvPr>
            <p:ph type="dt" sz="half" idx="2"/>
            <p:custDataLst>
              <p:tags r:id="rId15"/>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1029" name="מציין מיקום של כותרת תחתונה 4"/>
          <p:cNvSpPr>
            <a:spLocks noGrp="1"/>
          </p:cNvSpPr>
          <p:nvPr>
            <p:ph type="ftr" sz="quarter" idx="3"/>
            <p:custDataLst>
              <p:tags r:id="rId16"/>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he-IL"/>
            </a:defPPr>
            <a:lvl1pPr marL="0" indent="0" algn="r" defTabSz="914400" rtl="1" eaLnBrk="1" hangingPunct="1">
              <a:defRPr lang="he-IL" altLang="en-US" sz="1800">
                <a:solidFill>
                  <a:srgbClr val="000000"/>
                </a:solidFill>
                <a:latin typeface="Calibri Light"/>
                <a:ea typeface="Calibri Light"/>
              </a:defRPr>
            </a:lvl1pPr>
            <a:lvl2pPr marL="457200" indent="0" algn="r" defTabSz="914400" rtl="1" eaLnBrk="1" hangingPunct="1">
              <a:defRPr lang="he-IL" altLang="en-US" sz="1800">
                <a:solidFill>
                  <a:srgbClr val="000000"/>
                </a:solidFill>
                <a:latin typeface="Calibri Light"/>
                <a:ea typeface="Calibri Light"/>
              </a:defRPr>
            </a:lvl2pPr>
            <a:lvl3pPr marL="914400" indent="0" algn="r" defTabSz="914400" rtl="1" eaLnBrk="1" hangingPunct="1">
              <a:defRPr lang="he-IL" altLang="en-US" sz="1800">
                <a:solidFill>
                  <a:srgbClr val="000000"/>
                </a:solidFill>
                <a:latin typeface="Calibri Light"/>
                <a:ea typeface="Calibri Light"/>
              </a:defRPr>
            </a:lvl3pPr>
            <a:lvl4pPr marL="1371600" indent="0" algn="r" defTabSz="914400" rtl="1" eaLnBrk="1" hangingPunct="1">
              <a:defRPr lang="he-IL" altLang="en-US" sz="1800">
                <a:solidFill>
                  <a:srgbClr val="000000"/>
                </a:solidFill>
                <a:latin typeface="Calibri Light"/>
                <a:ea typeface="Calibri Light"/>
              </a:defRPr>
            </a:lvl4pPr>
            <a:lvl5pPr marL="1828800" indent="0" algn="r" defTabSz="914400" rtl="1" eaLnBrk="1" hangingPunct="1">
              <a:defRPr lang="he-IL" altLang="en-US" sz="1800">
                <a:solidFill>
                  <a:srgbClr val="000000"/>
                </a:solidFill>
                <a:latin typeface="Calibri Light"/>
                <a:ea typeface="Calibri Light"/>
              </a:defRPr>
            </a:lvl5pP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altLang="en-US" sz="1200" b="0" i="0" u="none" strike="noStrike" kern="0" cap="none" spc="0" normalizeH="0" baseline="0" noProof="0">
              <a:solidFill>
                <a:srgbClr val="898989"/>
              </a:solidFill>
              <a:uLnTx/>
              <a:uFillTx/>
            </a:endParaRPr>
          </a:p>
        </p:txBody>
      </p:sp>
      <p:sp>
        <p:nvSpPr>
          <p:cNvPr id="1030" name="מציין מיקום של מספר שקופית 5"/>
          <p:cNvSpPr>
            <a:spLocks noGrp="1"/>
          </p:cNvSpPr>
          <p:nvPr>
            <p:ph type="sldNum" sz="quarter" idx="4"/>
            <p:custDataLst>
              <p:tags r:id="rId17"/>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914400" rtl="1"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latin typeface="Calibri Light"/>
            </a:endParaRPr>
          </a:p>
        </p:txBody>
      </p:sp>
    </p:spTree>
  </p:cSld>
  <p:clrMap bg1="lt1" tx1="dk1" bg2="lt2" tx2="dk2" accent1="accent1" accent2="accent2" accent3="accent3" accent4="accent4" accent5="accent5" accent6="accent6" hlink="hlink" folHlink="folHlink"/>
  <p:sldLayoutIdLst>
    <p:sldLayoutId id="2147484244" r:id="rId1"/>
    <p:sldLayoutId id="2147484245" r:id="rId2"/>
    <p:sldLayoutId id="2147484246" r:id="rId3"/>
    <p:sldLayoutId id="2147484247" r:id="rId4"/>
    <p:sldLayoutId id="2147484248" r:id="rId5"/>
    <p:sldLayoutId id="2147484249" r:id="rId6"/>
    <p:sldLayoutId id="2147484250" r:id="rId7"/>
    <p:sldLayoutId id="2147484251" r:id="rId8"/>
    <p:sldLayoutId id="2147484252" r:id="rId9"/>
    <p:sldLayoutId id="2147484253" r:id="rId10"/>
    <p:sldLayoutId id="2147484254" r:id="rId11"/>
  </p:sldLayoutIdLst>
  <p:transition/>
  <p:txStyles>
    <p:titleStyle>
      <a:lvl1pPr algn="r" defTabSz="914400" rtl="1" eaLnBrk="1" latinLnBrk="0" hangingPunct="1">
        <a:lnSpc>
          <a:spcPct val="90000"/>
        </a:lnSpc>
        <a:spcBef>
          <a:spcPct val="0"/>
        </a:spcBef>
        <a:buNone/>
        <a:defRPr sz="4400" kern="1200">
          <a:solidFill>
            <a:srgbClr val="000000"/>
          </a:solidFill>
          <a:latin typeface="Calibri Light"/>
          <a:ea typeface="Arial"/>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indent="0" algn="r" defTabSz="914400" rtl="1" eaLnBrk="1" latinLnBrk="0" hangingPunct="1">
        <a:defRPr sz="1800" kern="1200">
          <a:solidFill>
            <a:schemeClr val="tx1"/>
          </a:solidFill>
          <a:latin typeface="+mn-lt"/>
          <a:ea typeface="+mn-ea"/>
          <a:cs typeface="+mn-cs"/>
        </a:defRPr>
      </a:lvl1pPr>
      <a:lvl2pPr marL="457200" indent="0" algn="r" defTabSz="914400" rtl="1" eaLnBrk="1" latinLnBrk="0" hangingPunct="1">
        <a:defRPr sz="1800" kern="1200">
          <a:solidFill>
            <a:schemeClr val="tx1"/>
          </a:solidFill>
          <a:latin typeface="+mn-lt"/>
          <a:ea typeface="+mn-ea"/>
          <a:cs typeface="+mn-cs"/>
        </a:defRPr>
      </a:lvl2pPr>
      <a:lvl3pPr marL="914400" indent="0" algn="r" defTabSz="914400" rtl="1" eaLnBrk="1" latinLnBrk="0" hangingPunct="1">
        <a:defRPr sz="1800" kern="1200">
          <a:solidFill>
            <a:schemeClr val="tx1"/>
          </a:solidFill>
          <a:latin typeface="+mn-lt"/>
          <a:ea typeface="+mn-ea"/>
          <a:cs typeface="+mn-cs"/>
        </a:defRPr>
      </a:lvl3pPr>
      <a:lvl4pPr marL="1371600" indent="0" algn="r" defTabSz="914400" rtl="1" eaLnBrk="1" latinLnBrk="0" hangingPunct="1">
        <a:defRPr sz="1800" kern="1200">
          <a:solidFill>
            <a:schemeClr val="tx1"/>
          </a:solidFill>
          <a:latin typeface="+mn-lt"/>
          <a:ea typeface="+mn-ea"/>
          <a:cs typeface="+mn-cs"/>
        </a:defRPr>
      </a:lvl4pPr>
      <a:lvl5pPr marL="1828800" indent="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מציין מיקום של כותרת 1"/>
          <p:cNvSpPr>
            <a:spLocks noGrp="1"/>
          </p:cNvSpPr>
          <p:nvPr>
            <p:ph type="title"/>
            <p:custDataLst>
              <p:tags r:id="rId14"/>
            </p:custDataLst>
          </p:nvPr>
        </p:nvSpPr>
        <p:spPr>
          <a:xfrm>
            <a:off x="838200" y="365125"/>
            <a:ext cx="10515600" cy="1325563"/>
          </a:xfrm>
          <a:prstGeom prst="rect">
            <a:avLst/>
          </a:prstGeom>
          <a:noFill/>
          <a:ln cap="flat">
            <a:noFill/>
            <a:prstDash val="solid"/>
            <a:round/>
            <a:headEnd type="none" w="med" len="med"/>
            <a:tailEnd type="none" w="med" len="med"/>
          </a:ln>
        </p:spPr>
        <p:txBody>
          <a:bodyPr vert="horz" lIns="91440" tIns="45720" rIns="91440" bIns="45720" anchor="ctr" anchorCtr="0"/>
          <a:lstStyle>
            <a:lvl1pPr algn="r" defTabSz="914400" rtl="1" eaLnBrk="1" latinLnBrk="0" hangingPunct="1">
              <a:lnSpc>
                <a:spcPct val="90000"/>
              </a:lnSpc>
              <a:spcBef>
                <a:spcPct val="0"/>
              </a:spcBef>
              <a:buNone/>
              <a:defRPr lang="en-US" altLang="en-US" sz="4400" kern="1200">
                <a:solidFill>
                  <a:srgbClr val="000000"/>
                </a:solidFill>
                <a:latin typeface="Calibri Light"/>
                <a:ea typeface="Arial"/>
                <a:cs typeface="+mj-cs"/>
              </a:defRPr>
            </a:lvl1pPr>
          </a:lstStyle>
          <a:p>
            <a:pPr lvl="0"/>
            <a:r>
              <a:t>לחץ כדי לערוך סגנון כותרת של תבנית בסיס</a:t>
            </a:r>
          </a:p>
        </p:txBody>
      </p:sp>
      <p:sp>
        <p:nvSpPr>
          <p:cNvPr id="2051" name="מציין מיקום טקסט 2"/>
          <p:cNvSpPr>
            <a:spLocks noGrp="1"/>
          </p:cNvSpPr>
          <p:nvPr>
            <p:ph type="body" idx="1"/>
            <p:custDataLst>
              <p:tags r:id="rId15"/>
            </p:custDataLst>
          </p:nvPr>
        </p:nvSpPr>
        <p:spPr>
          <a:xfrm>
            <a:off x="838200" y="1825625"/>
            <a:ext cx="10515600" cy="4351338"/>
          </a:xfrm>
          <a:prstGeom prst="rect">
            <a:avLst/>
          </a:prstGeom>
          <a:noFill/>
          <a:ln cap="flat">
            <a:noFill/>
            <a:prstDash val="solid"/>
            <a:round/>
            <a:headEnd type="none" w="med" len="med"/>
            <a:tailEnd type="none" w="med" len="med"/>
          </a:ln>
        </p:spPr>
        <p:txBody>
          <a:bodyPr vert="horz" lIns="91440" tIns="45720" rIns="91440" bIns="45720"/>
          <a:lstStyle>
            <a:lvl1pPr marL="228600" indent="-228600" algn="r" defTabSz="914400" rtl="1" eaLnBrk="1" latinLnBrk="0" hangingPunct="1">
              <a:lnSpc>
                <a:spcPct val="90000"/>
              </a:lnSpc>
              <a:spcBef>
                <a:spcPts val="1000"/>
              </a:spcBef>
              <a:buFont typeface="Arial" panose="020B0604020202020204" pitchFamily="34" charset="0"/>
              <a:buChar char="•"/>
              <a:defRPr lang="en-US" altLang="en-US"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lang="en-US" altLang="en-US"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lang="en-US" altLang="en-US"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lvl="0"/>
            <a:r>
              <a:t>ערוך סגנונות טקסט של תבנית בסיס</a:t>
            </a:r>
          </a:p>
          <a:p>
            <a:pPr lvl="1"/>
            <a:r>
              <a:t>רמה שניה</a:t>
            </a:r>
          </a:p>
          <a:p>
            <a:pPr lvl="2"/>
            <a:r>
              <a:t>רמה שלישית</a:t>
            </a:r>
          </a:p>
          <a:p>
            <a:pPr lvl="3"/>
            <a:r>
              <a:t>רמה רביעית</a:t>
            </a:r>
          </a:p>
          <a:p>
            <a:pPr lvl="4"/>
            <a:r>
              <a:t>רמה חמישית</a:t>
            </a:r>
          </a:p>
        </p:txBody>
      </p:sp>
      <p:sp>
        <p:nvSpPr>
          <p:cNvPr id="2052" name="מציין מיקום של תאריך 3"/>
          <p:cNvSpPr>
            <a:spLocks noGrp="1"/>
          </p:cNvSpPr>
          <p:nvPr>
            <p:ph type="dt" sz="half" idx="2"/>
            <p:custDataLst>
              <p:tags r:id="rId16"/>
            </p:custDataLst>
          </p:nvPr>
        </p:nvSpPr>
        <p:spPr>
          <a:xfrm>
            <a:off x="8610600" y="6356350"/>
            <a:ext cx="27432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r" defTabSz="914400" rtl="1"/>
            <a:endParaRPr sz="1200">
              <a:solidFill>
                <a:srgbClr val="898989"/>
              </a:solidFill>
            </a:endParaRPr>
          </a:p>
        </p:txBody>
      </p:sp>
      <p:sp>
        <p:nvSpPr>
          <p:cNvPr id="2053" name="מציין מיקום של כותרת תחתונה 4"/>
          <p:cNvSpPr>
            <a:spLocks noGrp="1"/>
          </p:cNvSpPr>
          <p:nvPr>
            <p:ph type="ftr" sz="quarter" idx="3"/>
            <p:custDataLst>
              <p:tags r:id="rId17"/>
            </p:custDataLst>
          </p:nvPr>
        </p:nvSpPr>
        <p:spPr>
          <a:xfrm>
            <a:off x="4038600" y="6356350"/>
            <a:ext cx="4114800" cy="365125"/>
          </a:xfrm>
          <a:prstGeom prst="rect">
            <a:avLst/>
          </a:prstGeom>
          <a:noFill/>
          <a:ln cap="flat">
            <a:noFill/>
            <a:prstDash val="solid"/>
            <a:round/>
            <a:headEnd type="none" w="med" len="med"/>
            <a:tailEnd type="none" w="med" len="med"/>
          </a:ln>
        </p:spPr>
        <p:txBody>
          <a:bodyPr vert="horz" lIns="91440" tIns="45720" rIns="91440" bIns="45720" anchor="ctr" anchorCtr="0"/>
          <a:lstStyle>
            <a:defPPr>
              <a:defRPr lang="en-US"/>
            </a:defPPr>
            <a:lvl1pPr marL="0" indent="0" algn="l" defTabSz="454025" rtl="0" eaLnBrk="1" hangingPunct="1">
              <a:defRPr lang="en-US" altLang="en-US" sz="1800">
                <a:solidFill>
                  <a:srgbClr val="000000"/>
                </a:solidFill>
                <a:latin typeface="Calibri Light"/>
                <a:ea typeface="Calibri Light"/>
              </a:defRPr>
            </a:lvl1pPr>
            <a:lvl2pPr marL="454025" indent="0" algn="l" defTabSz="454025" rtl="0" eaLnBrk="1" hangingPunct="1">
              <a:defRPr lang="en-US" altLang="en-US" sz="1800">
                <a:solidFill>
                  <a:srgbClr val="000000"/>
                </a:solidFill>
                <a:latin typeface="Calibri Light"/>
                <a:ea typeface="Calibri Light"/>
              </a:defRPr>
            </a:lvl2pPr>
            <a:lvl3pPr marL="911225" indent="0" algn="l" defTabSz="454025" rtl="0" eaLnBrk="1" hangingPunct="1">
              <a:defRPr lang="en-US" altLang="en-US" sz="1800">
                <a:solidFill>
                  <a:srgbClr val="000000"/>
                </a:solidFill>
                <a:latin typeface="Calibri Light"/>
                <a:ea typeface="Calibri Light"/>
              </a:defRPr>
            </a:lvl3pPr>
            <a:lvl4pPr marL="1368425" indent="0" algn="l" defTabSz="454025" rtl="0" eaLnBrk="1" hangingPunct="1">
              <a:defRPr lang="en-US" altLang="en-US" sz="1800">
                <a:solidFill>
                  <a:srgbClr val="000000"/>
                </a:solidFill>
                <a:latin typeface="Calibri Light"/>
                <a:ea typeface="Calibri Light"/>
              </a:defRPr>
            </a:lvl4pPr>
            <a:lvl5pPr marL="1825625" indent="0" algn="l" defTabSz="454025" rtl="0" eaLnBrk="1" hangingPunct="1">
              <a:defRPr lang="en-US" altLang="en-US" sz="1800">
                <a:solidFill>
                  <a:srgbClr val="000000"/>
                </a:solidFill>
                <a:latin typeface="Calibri Light"/>
                <a:ea typeface="Calibri Light"/>
              </a:defRPr>
            </a:lvl5pPr>
          </a:lstStyle>
          <a:p>
            <a:pPr marL="0" lvl="0" indent="0" algn="ctr" defTabSz="914400" rtl="1"/>
            <a:endParaRPr sz="1200">
              <a:solidFill>
                <a:srgbClr val="898989"/>
              </a:solidFill>
            </a:endParaRPr>
          </a:p>
        </p:txBody>
      </p:sp>
      <p:sp>
        <p:nvSpPr>
          <p:cNvPr id="2054" name="מציין מיקום של מספר שקופית 5"/>
          <p:cNvSpPr>
            <a:spLocks noGrp="1"/>
          </p:cNvSpPr>
          <p:nvPr>
            <p:ph type="sldNum" sz="quarter" idx="4"/>
            <p:custDataLst>
              <p:tags r:id="rId18"/>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vert="horz" lIns="91440" tIns="45720" rIns="91440" bIns="45720" rtlCol="1" anchor="ctr"/>
          <a:lstStyle>
            <a:lvl1pPr algn="l">
              <a:defRPr sz="1200">
                <a:solidFill>
                  <a:schemeClr val="tx1">
                    <a:tint val="75000"/>
                  </a:schemeClr>
                </a:solidFill>
              </a:defRPr>
            </a:lvl1p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a:t>
            </a:fld>
            <a:endParaRPr kumimoji="0" lang="he-IL" sz="1200" b="0" i="0" u="none" strike="noStrike" kern="1200" cap="none" spc="0" normalizeH="0" baseline="0" noProof="0">
              <a:solidFill>
                <a:prstClr val="black">
                  <a:tint val="75000"/>
                </a:prstClr>
              </a:solidFill>
              <a:uLnTx/>
              <a:uFillTx/>
            </a:endParaRPr>
          </a:p>
        </p:txBody>
      </p:sp>
    </p:spTree>
  </p:cSld>
  <p:clrMap bg1="lt1" tx1="dk1" bg2="lt2" tx2="dk2" accent1="accent1" accent2="accent2" accent3="accent3" accent4="accent4" accent5="accent5" accent6="accent6" hlink="hlink" folHlink="folHlink"/>
  <p:sldLayoutIdLst>
    <p:sldLayoutId id="2147484255" r:id="rId1"/>
    <p:sldLayoutId id="2147484256" r:id="rId2"/>
    <p:sldLayoutId id="2147484257" r:id="rId3"/>
    <p:sldLayoutId id="2147484258" r:id="rId4"/>
    <p:sldLayoutId id="2147484259" r:id="rId5"/>
    <p:sldLayoutId id="2147484260" r:id="rId6"/>
    <p:sldLayoutId id="2147484261" r:id="rId7"/>
    <p:sldLayoutId id="2147484262" r:id="rId8"/>
    <p:sldLayoutId id="2147484263" r:id="rId9"/>
    <p:sldLayoutId id="2147484264" r:id="rId10"/>
    <p:sldLayoutId id="2147484265" r:id="rId11"/>
    <p:sldLayoutId id="2147484266" r:id="rId12"/>
  </p:sldLayoutIdLst>
  <p:transition/>
  <p:txStyles>
    <p:titleStyle>
      <a:lvl1pPr algn="r" defTabSz="914400" rtl="1" eaLnBrk="1" latinLnBrk="0" hangingPunct="1">
        <a:lnSpc>
          <a:spcPct val="90000"/>
        </a:lnSpc>
        <a:spcBef>
          <a:spcPct val="0"/>
        </a:spcBef>
        <a:buNone/>
        <a:defRPr sz="4400" kern="1200">
          <a:solidFill>
            <a:srgbClr val="000000"/>
          </a:solidFill>
          <a:latin typeface="Calibri Light"/>
          <a:ea typeface="Arial"/>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indent="0" algn="r" defTabSz="914400" rtl="1" eaLnBrk="1" latinLnBrk="0" hangingPunct="1">
        <a:defRPr sz="1800" kern="1200">
          <a:solidFill>
            <a:schemeClr val="tx1"/>
          </a:solidFill>
          <a:latin typeface="+mn-lt"/>
          <a:ea typeface="+mn-ea"/>
          <a:cs typeface="+mn-cs"/>
        </a:defRPr>
      </a:lvl1pPr>
      <a:lvl2pPr marL="457200" indent="0" algn="r" defTabSz="914400" rtl="1" eaLnBrk="1" latinLnBrk="0" hangingPunct="1">
        <a:defRPr sz="1800" kern="1200">
          <a:solidFill>
            <a:schemeClr val="tx1"/>
          </a:solidFill>
          <a:latin typeface="+mn-lt"/>
          <a:ea typeface="+mn-ea"/>
          <a:cs typeface="+mn-cs"/>
        </a:defRPr>
      </a:lvl2pPr>
      <a:lvl3pPr marL="914400" indent="0" algn="r" defTabSz="914400" rtl="1" eaLnBrk="1" latinLnBrk="0" hangingPunct="1">
        <a:defRPr sz="1800" kern="1200">
          <a:solidFill>
            <a:schemeClr val="tx1"/>
          </a:solidFill>
          <a:latin typeface="+mn-lt"/>
          <a:ea typeface="+mn-ea"/>
          <a:cs typeface="+mn-cs"/>
        </a:defRPr>
      </a:lvl3pPr>
      <a:lvl4pPr marL="1371600" indent="0" algn="r" defTabSz="914400" rtl="1" eaLnBrk="1" latinLnBrk="0" hangingPunct="1">
        <a:defRPr sz="1800" kern="1200">
          <a:solidFill>
            <a:schemeClr val="tx1"/>
          </a:solidFill>
          <a:latin typeface="+mn-lt"/>
          <a:ea typeface="+mn-ea"/>
          <a:cs typeface="+mn-cs"/>
        </a:defRPr>
      </a:lvl4pPr>
      <a:lvl5pPr marL="1828800" indent="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 /><Relationship Id="rId3" Type="http://schemas.openxmlformats.org/officeDocument/2006/relationships/tags" Target="../tags/tag143.xml" /><Relationship Id="rId7" Type="http://schemas.openxmlformats.org/officeDocument/2006/relationships/tags" Target="../tags/tag147.xml" /><Relationship Id="rId2" Type="http://schemas.openxmlformats.org/officeDocument/2006/relationships/tags" Target="../tags/tag142.xml" /><Relationship Id="rId1" Type="http://schemas.openxmlformats.org/officeDocument/2006/relationships/tags" Target="../tags/tag141.xml" /><Relationship Id="rId6" Type="http://schemas.openxmlformats.org/officeDocument/2006/relationships/tags" Target="../tags/tag146.xml" /><Relationship Id="rId5" Type="http://schemas.openxmlformats.org/officeDocument/2006/relationships/tags" Target="../tags/tag145.xml" /><Relationship Id="rId10" Type="http://schemas.openxmlformats.org/officeDocument/2006/relationships/image" Target="../media/image2.jpg" /><Relationship Id="rId4" Type="http://schemas.openxmlformats.org/officeDocument/2006/relationships/tags" Target="../tags/tag144.xml" /><Relationship Id="rId9" Type="http://schemas.openxmlformats.org/officeDocument/2006/relationships/image" Target="../media/image1.jpeg" /></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71.xml" /><Relationship Id="rId1" Type="http://schemas.openxmlformats.org/officeDocument/2006/relationships/tags" Target="../tags/tag170.xml" /><Relationship Id="rId6" Type="http://schemas.openxmlformats.org/officeDocument/2006/relationships/image" Target="../media/image4.jpeg" /><Relationship Id="rId5" Type="http://schemas.openxmlformats.org/officeDocument/2006/relationships/image" Target="../media/image2.jpg" /><Relationship Id="rId4" Type="http://schemas.openxmlformats.org/officeDocument/2006/relationships/image" Target="../media/image3.jpeg" /></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73.xml" /><Relationship Id="rId1" Type="http://schemas.openxmlformats.org/officeDocument/2006/relationships/tags" Target="../tags/tag172.xml" /><Relationship Id="rId5" Type="http://schemas.openxmlformats.org/officeDocument/2006/relationships/image" Target="../media/image2.jpg" /><Relationship Id="rId4" Type="http://schemas.openxmlformats.org/officeDocument/2006/relationships/image" Target="../media/image3.jpeg" /></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75.xml" /><Relationship Id="rId1" Type="http://schemas.openxmlformats.org/officeDocument/2006/relationships/tags" Target="../tags/tag174.xml" /><Relationship Id="rId5" Type="http://schemas.openxmlformats.org/officeDocument/2006/relationships/image" Target="../media/image2.jpg" /><Relationship Id="rId4" Type="http://schemas.openxmlformats.org/officeDocument/2006/relationships/image" Target="../media/image3.jpeg" /></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77.xml" /><Relationship Id="rId1" Type="http://schemas.openxmlformats.org/officeDocument/2006/relationships/tags" Target="../tags/tag176.xml" /><Relationship Id="rId5" Type="http://schemas.openxmlformats.org/officeDocument/2006/relationships/image" Target="../media/image2.jpg" /><Relationship Id="rId4" Type="http://schemas.openxmlformats.org/officeDocument/2006/relationships/image" Target="../media/image3.jpeg" /></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79.xml" /><Relationship Id="rId1" Type="http://schemas.openxmlformats.org/officeDocument/2006/relationships/tags" Target="../tags/tag178.xml" /><Relationship Id="rId5" Type="http://schemas.openxmlformats.org/officeDocument/2006/relationships/image" Target="../media/image2.jpg" /><Relationship Id="rId4" Type="http://schemas.openxmlformats.org/officeDocument/2006/relationships/image" Target="../media/image3.jpeg" /></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81.xml" /><Relationship Id="rId1" Type="http://schemas.openxmlformats.org/officeDocument/2006/relationships/tags" Target="../tags/tag180.xml" /><Relationship Id="rId5" Type="http://schemas.openxmlformats.org/officeDocument/2006/relationships/image" Target="../media/image2.jpg" /><Relationship Id="rId4" Type="http://schemas.openxmlformats.org/officeDocument/2006/relationships/image" Target="../media/image3.jpeg" /></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83.xml" /><Relationship Id="rId1" Type="http://schemas.openxmlformats.org/officeDocument/2006/relationships/tags" Target="../tags/tag182.xml" /><Relationship Id="rId5" Type="http://schemas.openxmlformats.org/officeDocument/2006/relationships/image" Target="../media/image2.jpg" /><Relationship Id="rId4" Type="http://schemas.openxmlformats.org/officeDocument/2006/relationships/image" Target="../media/image3.jpeg" /></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 /><Relationship Id="rId3" Type="http://schemas.openxmlformats.org/officeDocument/2006/relationships/slideLayout" Target="../slideLayouts/slideLayout12.xml" /><Relationship Id="rId7" Type="http://schemas.openxmlformats.org/officeDocument/2006/relationships/diagramLayout" Target="../diagrams/layout1.xml" /><Relationship Id="rId2" Type="http://schemas.openxmlformats.org/officeDocument/2006/relationships/tags" Target="../tags/tag149.xml" /><Relationship Id="rId1" Type="http://schemas.openxmlformats.org/officeDocument/2006/relationships/tags" Target="../tags/tag148.xml" /><Relationship Id="rId6" Type="http://schemas.openxmlformats.org/officeDocument/2006/relationships/diagramData" Target="../diagrams/data1.xml" /><Relationship Id="rId5" Type="http://schemas.openxmlformats.org/officeDocument/2006/relationships/image" Target="../media/image2.jpg" /><Relationship Id="rId10" Type="http://schemas.microsoft.com/office/2007/relationships/diagramDrawing" Target="../diagrams/drawing1.xml" /><Relationship Id="rId4" Type="http://schemas.openxmlformats.org/officeDocument/2006/relationships/image" Target="../media/image3.jpeg" /><Relationship Id="rId9" Type="http://schemas.openxmlformats.org/officeDocument/2006/relationships/diagramColors" Target="../diagrams/colors1.xml" /></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 /><Relationship Id="rId3" Type="http://schemas.openxmlformats.org/officeDocument/2006/relationships/tags" Target="../tags/tag152.xml" /><Relationship Id="rId7" Type="http://schemas.openxmlformats.org/officeDocument/2006/relationships/diagramLayout" Target="../diagrams/layout2.xml" /><Relationship Id="rId2" Type="http://schemas.openxmlformats.org/officeDocument/2006/relationships/tags" Target="../tags/tag151.xml" /><Relationship Id="rId1" Type="http://schemas.openxmlformats.org/officeDocument/2006/relationships/tags" Target="../tags/tag150.xml" /><Relationship Id="rId6" Type="http://schemas.openxmlformats.org/officeDocument/2006/relationships/diagramData" Target="../diagrams/data2.xml" /><Relationship Id="rId11" Type="http://schemas.openxmlformats.org/officeDocument/2006/relationships/image" Target="../media/image2.jpg" /><Relationship Id="rId5" Type="http://schemas.openxmlformats.org/officeDocument/2006/relationships/image" Target="../media/image3.jpeg" /><Relationship Id="rId10" Type="http://schemas.microsoft.com/office/2007/relationships/diagramDrawing" Target="../diagrams/drawing2.xml" /><Relationship Id="rId4" Type="http://schemas.openxmlformats.org/officeDocument/2006/relationships/slideLayout" Target="../slideLayouts/slideLayout12.xml" /><Relationship Id="rId9" Type="http://schemas.openxmlformats.org/officeDocument/2006/relationships/diagramColors" Target="../diagrams/colors2.xml" /></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3.xml" /><Relationship Id="rId13" Type="http://schemas.openxmlformats.org/officeDocument/2006/relationships/diagramQuickStyle" Target="../diagrams/quickStyle4.xml" /><Relationship Id="rId3" Type="http://schemas.openxmlformats.org/officeDocument/2006/relationships/tags" Target="../tags/tag155.xml" /><Relationship Id="rId7" Type="http://schemas.openxmlformats.org/officeDocument/2006/relationships/diagramLayout" Target="../diagrams/layout3.xml" /><Relationship Id="rId12" Type="http://schemas.openxmlformats.org/officeDocument/2006/relationships/diagramLayout" Target="../diagrams/layout4.xml" /><Relationship Id="rId2" Type="http://schemas.openxmlformats.org/officeDocument/2006/relationships/tags" Target="../tags/tag154.xml" /><Relationship Id="rId16" Type="http://schemas.openxmlformats.org/officeDocument/2006/relationships/image" Target="../media/image2.jpg" /><Relationship Id="rId1" Type="http://schemas.openxmlformats.org/officeDocument/2006/relationships/tags" Target="../tags/tag153.xml" /><Relationship Id="rId6" Type="http://schemas.openxmlformats.org/officeDocument/2006/relationships/diagramData" Target="../diagrams/data3.xml" /><Relationship Id="rId11" Type="http://schemas.openxmlformats.org/officeDocument/2006/relationships/diagramData" Target="../diagrams/data4.xml" /><Relationship Id="rId5" Type="http://schemas.openxmlformats.org/officeDocument/2006/relationships/image" Target="../media/image3.jpeg" /><Relationship Id="rId15" Type="http://schemas.microsoft.com/office/2007/relationships/diagramDrawing" Target="../diagrams/drawing4.xml" /><Relationship Id="rId10" Type="http://schemas.microsoft.com/office/2007/relationships/diagramDrawing" Target="../diagrams/drawing3.xml" /><Relationship Id="rId4" Type="http://schemas.openxmlformats.org/officeDocument/2006/relationships/slideLayout" Target="../slideLayouts/slideLayout12.xml" /><Relationship Id="rId9" Type="http://schemas.openxmlformats.org/officeDocument/2006/relationships/diagramColors" Target="../diagrams/colors3.xml" /><Relationship Id="rId14" Type="http://schemas.openxmlformats.org/officeDocument/2006/relationships/diagramColors" Target="../diagrams/colors4.xml" /></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5.xml" /><Relationship Id="rId3" Type="http://schemas.openxmlformats.org/officeDocument/2006/relationships/tags" Target="../tags/tag158.xml" /><Relationship Id="rId7" Type="http://schemas.openxmlformats.org/officeDocument/2006/relationships/diagramLayout" Target="../diagrams/layout5.xml" /><Relationship Id="rId2" Type="http://schemas.openxmlformats.org/officeDocument/2006/relationships/tags" Target="../tags/tag157.xml" /><Relationship Id="rId1" Type="http://schemas.openxmlformats.org/officeDocument/2006/relationships/tags" Target="../tags/tag156.xml" /><Relationship Id="rId6" Type="http://schemas.openxmlformats.org/officeDocument/2006/relationships/diagramData" Target="../diagrams/data5.xml" /><Relationship Id="rId11" Type="http://schemas.openxmlformats.org/officeDocument/2006/relationships/image" Target="../media/image2.jpg" /><Relationship Id="rId5" Type="http://schemas.openxmlformats.org/officeDocument/2006/relationships/image" Target="../media/image3.jpeg" /><Relationship Id="rId10" Type="http://schemas.microsoft.com/office/2007/relationships/diagramDrawing" Target="../diagrams/drawing5.xml" /><Relationship Id="rId4" Type="http://schemas.openxmlformats.org/officeDocument/2006/relationships/slideLayout" Target="../slideLayouts/slideLayout12.xml" /><Relationship Id="rId9" Type="http://schemas.openxmlformats.org/officeDocument/2006/relationships/diagramColors" Target="../diagrams/colors5.xml" /></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6.xml" /><Relationship Id="rId3" Type="http://schemas.openxmlformats.org/officeDocument/2006/relationships/tags" Target="../tags/tag161.xml" /><Relationship Id="rId7" Type="http://schemas.openxmlformats.org/officeDocument/2006/relationships/diagramLayout" Target="../diagrams/layout6.xml" /><Relationship Id="rId2" Type="http://schemas.openxmlformats.org/officeDocument/2006/relationships/tags" Target="../tags/tag160.xml" /><Relationship Id="rId1" Type="http://schemas.openxmlformats.org/officeDocument/2006/relationships/tags" Target="../tags/tag159.xml" /><Relationship Id="rId6" Type="http://schemas.openxmlformats.org/officeDocument/2006/relationships/diagramData" Target="../diagrams/data6.xml" /><Relationship Id="rId11" Type="http://schemas.openxmlformats.org/officeDocument/2006/relationships/image" Target="../media/image2.jpg" /><Relationship Id="rId5" Type="http://schemas.openxmlformats.org/officeDocument/2006/relationships/image" Target="../media/image3.jpeg" /><Relationship Id="rId10" Type="http://schemas.microsoft.com/office/2007/relationships/diagramDrawing" Target="../diagrams/drawing6.xml" /><Relationship Id="rId4" Type="http://schemas.openxmlformats.org/officeDocument/2006/relationships/slideLayout" Target="../slideLayouts/slideLayout12.xml" /><Relationship Id="rId9" Type="http://schemas.openxmlformats.org/officeDocument/2006/relationships/diagramColors" Target="../diagrams/colors6.xml" /></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 /><Relationship Id="rId2" Type="http://schemas.openxmlformats.org/officeDocument/2006/relationships/tags" Target="../tags/tag163.xml" /><Relationship Id="rId1" Type="http://schemas.openxmlformats.org/officeDocument/2006/relationships/tags" Target="../tags/tag162.xml" /><Relationship Id="rId5" Type="http://schemas.openxmlformats.org/officeDocument/2006/relationships/image" Target="../media/image2.jpg" /><Relationship Id="rId4" Type="http://schemas.openxmlformats.org/officeDocument/2006/relationships/image" Target="../media/image3.jpeg" /></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7.xml" /><Relationship Id="rId3" Type="http://schemas.openxmlformats.org/officeDocument/2006/relationships/tags" Target="../tags/tag166.xml" /><Relationship Id="rId7" Type="http://schemas.openxmlformats.org/officeDocument/2006/relationships/diagramLayout" Target="../diagrams/layout7.xml" /><Relationship Id="rId2" Type="http://schemas.openxmlformats.org/officeDocument/2006/relationships/tags" Target="../tags/tag165.xml" /><Relationship Id="rId1" Type="http://schemas.openxmlformats.org/officeDocument/2006/relationships/tags" Target="../tags/tag164.xml" /><Relationship Id="rId6" Type="http://schemas.openxmlformats.org/officeDocument/2006/relationships/diagramData" Target="../diagrams/data7.xml" /><Relationship Id="rId11" Type="http://schemas.openxmlformats.org/officeDocument/2006/relationships/image" Target="../media/image2.jpg" /><Relationship Id="rId5" Type="http://schemas.openxmlformats.org/officeDocument/2006/relationships/image" Target="../media/image3.jpeg" /><Relationship Id="rId10" Type="http://schemas.microsoft.com/office/2007/relationships/diagramDrawing" Target="../diagrams/drawing7.xml" /><Relationship Id="rId4" Type="http://schemas.openxmlformats.org/officeDocument/2006/relationships/slideLayout" Target="../slideLayouts/slideLayout12.xml" /><Relationship Id="rId9" Type="http://schemas.openxmlformats.org/officeDocument/2006/relationships/diagramColors" Target="../diagrams/colors7.xml" /></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8.xml" /><Relationship Id="rId3" Type="http://schemas.openxmlformats.org/officeDocument/2006/relationships/tags" Target="../tags/tag169.xml" /><Relationship Id="rId7" Type="http://schemas.openxmlformats.org/officeDocument/2006/relationships/diagramLayout" Target="../diagrams/layout8.xml" /><Relationship Id="rId2" Type="http://schemas.openxmlformats.org/officeDocument/2006/relationships/tags" Target="../tags/tag168.xml" /><Relationship Id="rId1" Type="http://schemas.openxmlformats.org/officeDocument/2006/relationships/tags" Target="../tags/tag167.xml" /><Relationship Id="rId6" Type="http://schemas.openxmlformats.org/officeDocument/2006/relationships/diagramData" Target="../diagrams/data8.xml" /><Relationship Id="rId11" Type="http://schemas.openxmlformats.org/officeDocument/2006/relationships/image" Target="../media/image2.jpg" /><Relationship Id="rId5" Type="http://schemas.openxmlformats.org/officeDocument/2006/relationships/image" Target="../media/image3.jpeg" /><Relationship Id="rId10" Type="http://schemas.microsoft.com/office/2007/relationships/diagramDrawing" Target="../diagrams/drawing8.xml" /><Relationship Id="rId4" Type="http://schemas.openxmlformats.org/officeDocument/2006/relationships/slideLayout" Target="../slideLayouts/slideLayout12.xml" /><Relationship Id="rId9" Type="http://schemas.openxmlformats.org/officeDocument/2006/relationships/diagramColors" Target="../diagrams/colors8.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9"/>
          <a:stretch>
            <a:fillRect/>
          </a:stretch>
        </a:blipFill>
        <a:effectLst/>
      </p:bgPr>
    </p:bg>
    <p:spTree>
      <p:nvGrpSpPr>
        <p:cNvPr id="1" name=""/>
        <p:cNvGrpSpPr/>
        <p:nvPr/>
      </p:nvGrpSpPr>
      <p:grpSpPr>
        <a:xfrm>
          <a:off x="0" y="0"/>
          <a:ext cx="0" cy="0"/>
          <a:chOff x="0" y="0"/>
          <a:chExt cx="0" cy="0"/>
        </a:xfrm>
      </p:grpSpPr>
      <p:sp>
        <p:nvSpPr>
          <p:cNvPr id="3074" name="מלבן 2"/>
          <p:cNvSpPr/>
          <p:nvPr>
            <p:custDataLst>
              <p:tags r:id="rId1"/>
            </p:custDataLst>
          </p:nvPr>
        </p:nvSpPr>
        <p:spPr>
          <a:xfrm>
            <a:off x="2063552" y="2407083"/>
            <a:ext cx="7272808" cy="661877"/>
          </a:xfrm>
          <a:prstGeom prst="rect">
            <a:avLst/>
          </a:prstGeom>
          <a:solidFill>
            <a:srgbClr val="FFFFFF"/>
          </a:solidFill>
          <a:ln w="12700" cap="flat" cmpd="sng" algn="ctr">
            <a:noFill/>
            <a:prstDash val="solid"/>
            <a:miter lim="800000"/>
            <a:headEnd type="none" w="med" len="med"/>
            <a:tailEnd type="none" w="med" len="med"/>
          </a:ln>
        </p:spPr>
        <p:txBody>
          <a:bodyPr rtlCol="1" anchor="ct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sz="1800" b="0" i="0" u="none" strike="noStrike" kern="0" cap="none" spc="0" normalizeH="0" baseline="0" noProof="0">
              <a:solidFill>
                <a:prstClr val="white"/>
              </a:solidFill>
              <a:uLnTx/>
              <a:uFillTx/>
            </a:endParaRPr>
          </a:p>
        </p:txBody>
      </p:sp>
      <p:sp>
        <p:nvSpPr>
          <p:cNvPr id="3075" name="מלבן 3"/>
          <p:cNvSpPr/>
          <p:nvPr>
            <p:custDataLst>
              <p:tags r:id="rId2"/>
            </p:custDataLst>
          </p:nvPr>
        </p:nvSpPr>
        <p:spPr>
          <a:xfrm>
            <a:off x="3636404" y="3221360"/>
            <a:ext cx="3636404" cy="1071736"/>
          </a:xfrm>
          <a:prstGeom prst="rect">
            <a:avLst/>
          </a:prstGeom>
          <a:solidFill>
            <a:srgbClr val="FFFFFF"/>
          </a:solidFill>
          <a:ln w="12700" cap="flat" cmpd="sng" algn="ctr">
            <a:noFill/>
            <a:prstDash val="solid"/>
            <a:miter lim="800000"/>
            <a:headEnd type="none" w="med" len="med"/>
            <a:tailEnd type="none" w="med" len="med"/>
          </a:ln>
        </p:spPr>
        <p:txBody>
          <a:bodyPr rtlCol="1" anchor="ct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sz="1800" b="0" i="0" u="none" strike="noStrike" kern="0" cap="none" spc="0" normalizeH="0" baseline="0" noProof="0">
              <a:solidFill>
                <a:prstClr val="white"/>
              </a:solidFill>
              <a:uLnTx/>
              <a:uFillTx/>
            </a:endParaRPr>
          </a:p>
        </p:txBody>
      </p:sp>
      <p:sp>
        <p:nvSpPr>
          <p:cNvPr id="3076" name="מלבן 4"/>
          <p:cNvSpPr/>
          <p:nvPr>
            <p:custDataLst>
              <p:tags r:id="rId3"/>
            </p:custDataLst>
          </p:nvPr>
        </p:nvSpPr>
        <p:spPr>
          <a:xfrm>
            <a:off x="335360" y="5589240"/>
            <a:ext cx="3636404" cy="1071736"/>
          </a:xfrm>
          <a:prstGeom prst="rect">
            <a:avLst/>
          </a:prstGeom>
          <a:solidFill>
            <a:srgbClr val="FFFFFF"/>
          </a:solidFill>
          <a:ln w="12700" cap="flat" cmpd="sng" algn="ctr">
            <a:noFill/>
            <a:prstDash val="solid"/>
            <a:miter lim="800000"/>
            <a:headEnd type="none" w="med" len="med"/>
            <a:tailEnd type="none" w="med" len="med"/>
          </a:ln>
        </p:spPr>
        <p:txBody>
          <a:bodyPr rtlCol="1" anchor="ctr"/>
          <a:lstStyle/>
          <a:p>
            <a:pPr marL="0" marR="0" lvl="0" indent="0" algn="ctr" defTabSz="914400" rtl="1" eaLnBrk="1" fontAlgn="auto" latinLnBrk="0" hangingPunct="1">
              <a:lnSpc>
                <a:spcPct val="100000"/>
              </a:lnSpc>
              <a:spcBef>
                <a:spcPct val="0"/>
              </a:spcBef>
              <a:spcAft>
                <a:spcPct val="0"/>
              </a:spcAft>
              <a:buClrTx/>
              <a:buSzTx/>
              <a:buFontTx/>
              <a:buNone/>
            </a:pPr>
            <a:endParaRPr kumimoji="0" lang="he-IL" sz="1800" b="0" i="0" u="none" strike="noStrike" kern="0" cap="none" spc="0" normalizeH="0" baseline="0" noProof="0">
              <a:solidFill>
                <a:prstClr val="white"/>
              </a:solidFill>
              <a:uLnTx/>
              <a:uFillTx/>
            </a:endParaRPr>
          </a:p>
        </p:txBody>
      </p:sp>
      <p:sp>
        <p:nvSpPr>
          <p:cNvPr id="3077" name="TextBox 1"/>
          <p:cNvSpPr txBox="1"/>
          <p:nvPr>
            <p:custDataLst>
              <p:tags r:id="rId4"/>
            </p:custDataLst>
          </p:nvPr>
        </p:nvSpPr>
        <p:spPr>
          <a:xfrm>
            <a:off x="-360040" y="3041794"/>
            <a:ext cx="7992888" cy="769441"/>
          </a:xfrm>
          <a:prstGeom prst="rect">
            <a:avLst/>
          </a:prstGeom>
          <a:noFill/>
          <a:ln w="9525" cap="flat" cmpd="sng" algn="ctr">
            <a:noFill/>
            <a:prstDash val="solid"/>
            <a:round/>
            <a:headEnd type="none" w="med" len="med"/>
            <a:tailEnd type="none" w="med" len="med"/>
          </a:ln>
        </p:spPr>
        <p:txBody>
          <a:bodyPr wrap="square" rtlCol="1">
            <a:spAutoFit/>
          </a:bodyPr>
          <a:lstStyle/>
          <a:p>
            <a:pPr marL="0" marR="0" lvl="0" indent="0" algn="ctr" defTabSz="456510" rtl="1" eaLnBrk="1" fontAlgn="auto" latinLnBrk="0" hangingPunct="1">
              <a:lnSpc>
                <a:spcPct val="100000"/>
              </a:lnSpc>
              <a:spcBef>
                <a:spcPct val="0"/>
              </a:spcBef>
              <a:spcAft>
                <a:spcPct val="0"/>
              </a:spcAft>
              <a:buClrTx/>
              <a:buSzTx/>
              <a:buFontTx/>
              <a:buNone/>
            </a:pPr>
            <a:r>
              <a:rPr kumimoji="0" lang="he-IL" sz="4400" b="1" i="0" u="none" strike="noStrike" kern="0" cap="none" spc="0" normalizeH="0" baseline="0" noProof="0" dirty="0">
                <a:ln w="9525" cap="flat" cmpd="sng" algn="ctr">
                  <a:noFill/>
                  <a:prstDash val="solid"/>
                  <a:round/>
                  <a:headEnd type="none" w="med" len="med"/>
                  <a:tailEnd type="none" w="med" len="med"/>
                </a:ln>
                <a:solidFill>
                  <a:srgbClr val="002060"/>
                </a:solidFill>
                <a:uLnTx/>
                <a:uFillTx/>
                <a:latin typeface="Arial"/>
                <a:ea typeface="Arial"/>
                <a:cs typeface="David" panose="020E0502060401010101" pitchFamily="34" charset="-79"/>
                <a:sym typeface="Wingdings" charset="2"/>
              </a:rPr>
              <a:t>שיקום ביחד ועכשיו</a:t>
            </a:r>
          </a:p>
        </p:txBody>
      </p:sp>
      <p:cxnSp>
        <p:nvCxnSpPr>
          <p:cNvPr id="3078" name="מחבר ישר 6"/>
          <p:cNvCxnSpPr/>
          <p:nvPr>
            <p:custDataLst>
              <p:tags r:id="rId5"/>
            </p:custDataLst>
          </p:nvPr>
        </p:nvCxnSpPr>
        <p:spPr>
          <a:xfrm>
            <a:off x="1199456" y="3860800"/>
            <a:ext cx="4679950" cy="0"/>
          </a:xfrm>
          <a:prstGeom prst="line">
            <a:avLst/>
          </a:prstGeom>
          <a:noFill/>
          <a:ln w="22225" cap="flat">
            <a:solidFill>
              <a:srgbClr val="5B9BD5"/>
            </a:solidFill>
            <a:prstDash val="solid"/>
            <a:miter lim="800000"/>
            <a:headEnd type="none" w="med" len="med"/>
            <a:tailEnd type="none" w="med" len="med"/>
          </a:ln>
        </p:spPr>
      </p:cxnSp>
      <p:sp>
        <p:nvSpPr>
          <p:cNvPr id="8" name="מציין מיקום של מספר שקופית 5"/>
          <p:cNvSpPr>
            <a:spLocks noGrp="1"/>
          </p:cNvSpPr>
          <p:nvPr>
            <p:ph type="sldNum" idx="12"/>
            <p:custDataLst>
              <p:tags r:id="rId6"/>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pPr>
              <a:t>1</a:t>
            </a:fld>
            <a:endParaRPr kumimoji="0" lang="he-IL" sz="1200" b="0" i="0" u="none" strike="noStrike" kern="1200" cap="none" spc="0" normalizeH="0" baseline="0" noProof="0">
              <a:ln>
                <a:noFill/>
              </a:ln>
              <a:solidFill>
                <a:prstClr val="black">
                  <a:tint val="75000"/>
                </a:prstClr>
              </a:solidFill>
              <a:uLnTx/>
              <a:uFillTx/>
              <a:latin typeface="Calibri Light"/>
            </a:endParaRPr>
          </a:p>
        </p:txBody>
      </p:sp>
      <p:sp>
        <p:nvSpPr>
          <p:cNvPr id="9" name="TextBox 1"/>
          <p:cNvSpPr txBox="1"/>
          <p:nvPr>
            <p:custDataLst>
              <p:tags r:id="rId7"/>
            </p:custDataLst>
          </p:nvPr>
        </p:nvSpPr>
        <p:spPr>
          <a:xfrm>
            <a:off x="1019436" y="5276943"/>
            <a:ext cx="4680520" cy="523220"/>
          </a:xfrm>
          <a:prstGeom prst="rect">
            <a:avLst/>
          </a:prstGeom>
          <a:noFill/>
          <a:ln w="9525" cap="flat" cmpd="sng" algn="ctr">
            <a:noFill/>
            <a:prstDash val="solid"/>
            <a:round/>
            <a:headEnd type="none" w="med" len="med"/>
            <a:tailEnd type="none" w="med" len="med"/>
          </a:ln>
        </p:spPr>
        <p:txBody>
          <a:bodyPr wrap="square" rtlCol="1">
            <a:spAutoFit/>
          </a:bodyPr>
          <a:lstStyle/>
          <a:p>
            <a:pPr marL="0" marR="0" lvl="0" indent="0" algn="ctr" defTabSz="456510" rtl="1" eaLnBrk="1" fontAlgn="auto" latinLnBrk="0" hangingPunct="1">
              <a:lnSpc>
                <a:spcPct val="100000"/>
              </a:lnSpc>
              <a:spcBef>
                <a:spcPct val="0"/>
              </a:spcBef>
              <a:spcAft>
                <a:spcPct val="0"/>
              </a:spcAft>
              <a:buClrTx/>
              <a:buSzTx/>
              <a:buFontTx/>
              <a:buNone/>
            </a:pPr>
            <a:r>
              <a:rPr kumimoji="0" lang="he-IL" sz="2800" b="1" i="0" u="none" strike="noStrike" kern="0" cap="none" spc="0" normalizeH="0" baseline="0" noProof="0" dirty="0">
                <a:ln w="9525" cap="flat" cmpd="sng" algn="ctr">
                  <a:noFill/>
                  <a:prstDash val="solid"/>
                  <a:round/>
                  <a:headEnd type="none" w="med" len="med"/>
                  <a:tailEnd type="none" w="med" len="med"/>
                </a:ln>
                <a:solidFill>
                  <a:schemeClr val="accent5">
                    <a:lumMod val="75000"/>
                  </a:schemeClr>
                </a:solidFill>
                <a:uLnTx/>
                <a:uFillTx/>
                <a:latin typeface="Arial"/>
                <a:ea typeface="Arial"/>
                <a:cs typeface="David" panose="020E0502060401010101" pitchFamily="34" charset="-79"/>
                <a:sym typeface="Wingdings" charset="2"/>
              </a:rPr>
              <a:t>22 אוקטובר 2023</a:t>
            </a:r>
            <a:endParaRPr kumimoji="0" lang="he-IL" sz="2800" b="1" i="0" u="none" strike="noStrike" kern="0" cap="none" spc="0" normalizeH="0" baseline="0" noProof="0" dirty="0">
              <a:solidFill>
                <a:schemeClr val="accent5">
                  <a:lumMod val="75000"/>
                </a:schemeClr>
              </a:solidFill>
              <a:uLnTx/>
              <a:uFillTx/>
              <a:cs typeface="David" panose="020E0502060401010101" pitchFamily="34" charset="-79"/>
            </a:endParaRPr>
          </a:p>
        </p:txBody>
      </p:sp>
      <p:pic>
        <p:nvPicPr>
          <p:cNvPr id="2" name="תמונה 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03512" y="332656"/>
            <a:ext cx="1512168" cy="1512168"/>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10</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r>
              <a:rPr lang="he-IL" sz="4000" b="1" kern="1200" dirty="0">
                <a:solidFill>
                  <a:prstClr val="white"/>
                </a:solidFill>
                <a:latin typeface="David" pitchFamily="34" charset="-79"/>
                <a:cs typeface="David" panose="020E0502060401010101" pitchFamily="34" charset="-79"/>
              </a:rPr>
              <a:t>ארגון נכי צה"ל</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2" name="מלבן 1"/>
          <p:cNvSpPr/>
          <p:nvPr/>
        </p:nvSpPr>
        <p:spPr>
          <a:xfrm>
            <a:off x="3607522" y="1496085"/>
            <a:ext cx="8328248" cy="1961755"/>
          </a:xfrm>
          <a:prstGeom prst="rect">
            <a:avLst/>
          </a:prstGeom>
        </p:spPr>
        <p:txBody>
          <a:bodyPr wrap="square">
            <a:spAutoFit/>
          </a:bodyPr>
          <a:lstStyle/>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none" strike="noStrike" kern="0" cap="none" spc="0" normalizeH="0" baseline="0" noProof="0" dirty="0">
                <a:ln>
                  <a:noFill/>
                </a:ln>
                <a:solidFill>
                  <a:srgbClr val="000000"/>
                </a:solidFill>
                <a:effectLst/>
                <a:uLnTx/>
                <a:uFillTx/>
                <a:latin typeface="Calibri Light"/>
              </a:rPr>
              <a:t>10 נכי צה"ל קיפחו את חייהם מאז תחילת המלחמה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none" strike="noStrike" kern="0" cap="none" spc="0" normalizeH="0" baseline="0" noProof="0" dirty="0">
                <a:ln>
                  <a:noFill/>
                </a:ln>
                <a:solidFill>
                  <a:srgbClr val="000000"/>
                </a:solidFill>
                <a:effectLst/>
                <a:uLnTx/>
                <a:uFillTx/>
                <a:latin typeface="Calibri Light"/>
              </a:rPr>
              <a:t>נכה צה"ל אחד חטוף בעזה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none" strike="noStrike" kern="0" cap="none" spc="0" normalizeH="0" baseline="0" noProof="0" dirty="0">
                <a:ln>
                  <a:noFill/>
                </a:ln>
                <a:solidFill>
                  <a:srgbClr val="000000"/>
                </a:solidFill>
                <a:effectLst/>
                <a:uLnTx/>
                <a:uFillTx/>
                <a:latin typeface="Calibri Light"/>
              </a:rPr>
              <a:t>14 ילדים ונכדים של נכי צה"ל נרצחו או נפלו בלחימה</a:t>
            </a:r>
            <a:endParaRPr kumimoji="0" lang="en-IL" sz="2800" b="0" i="0" u="none" strike="noStrike" kern="0" cap="none" spc="0" normalizeH="0" baseline="0" noProof="0" dirty="0">
              <a:ln>
                <a:noFill/>
              </a:ln>
              <a:solidFill>
                <a:srgbClr val="000000"/>
              </a:solidFill>
              <a:effectLst/>
              <a:uLnTx/>
              <a:uFillTx/>
              <a:latin typeface="Calibri Light"/>
            </a:endParaRPr>
          </a:p>
        </p:txBody>
      </p:sp>
      <p:sp>
        <p:nvSpPr>
          <p:cNvPr id="8" name="TextBox 7">
            <a:extLst>
              <a:ext uri="{FF2B5EF4-FFF2-40B4-BE49-F238E27FC236}">
                <a16:creationId xmlns:a16="http://schemas.microsoft.com/office/drawing/2014/main" id="{037C4241-60DF-67A5-CDC1-C064F0C3D812}"/>
              </a:ext>
            </a:extLst>
          </p:cNvPr>
          <p:cNvSpPr txBox="1"/>
          <p:nvPr/>
        </p:nvSpPr>
        <p:spPr>
          <a:xfrm>
            <a:off x="415305" y="4293165"/>
            <a:ext cx="11153303" cy="830997"/>
          </a:xfrm>
          <a:prstGeom prst="rect">
            <a:avLst/>
          </a:prstGeom>
          <a:noFill/>
          <a:ln w="31750">
            <a:solidFill>
              <a:schemeClr val="accent1"/>
            </a:solidFill>
          </a:ln>
        </p:spPr>
        <p:txBody>
          <a:bodyPr wrap="square" rtlCol="0">
            <a:spAutoFit/>
          </a:bodyPr>
          <a:lstStyle/>
          <a:p>
            <a:pPr marL="0" marR="0" lvl="0" indent="0" algn="ctr" defTabSz="454025" rtl="1" eaLnBrk="1" fontAlgn="auto" latinLnBrk="0" hangingPunct="1">
              <a:lnSpc>
                <a:spcPct val="100000"/>
              </a:lnSpc>
              <a:spcBef>
                <a:spcPts val="0"/>
              </a:spcBef>
              <a:spcAft>
                <a:spcPts val="0"/>
              </a:spcAft>
              <a:buClrTx/>
              <a:buSzTx/>
              <a:buFontTx/>
              <a:buNone/>
              <a:tabLst/>
              <a:defRPr/>
            </a:pPr>
            <a:r>
              <a:rPr kumimoji="0" lang="he-IL" sz="2400" b="0" i="0" u="none" strike="noStrike" kern="0" cap="none" spc="0" normalizeH="0" baseline="0" noProof="0" dirty="0">
                <a:ln>
                  <a:noFill/>
                </a:ln>
                <a:solidFill>
                  <a:srgbClr val="000000"/>
                </a:solidFill>
                <a:effectLst/>
                <a:uLnTx/>
                <a:uFillTx/>
                <a:latin typeface="Calibri Light"/>
              </a:rPr>
              <a:t>אנו מרכינים את ראשנו ומחבקים את כלל משפחות הנרצחים והנופלים</a:t>
            </a:r>
          </a:p>
          <a:p>
            <a:pPr marL="0" marR="0" lvl="0" indent="0" algn="ctr" defTabSz="454025" rtl="1" eaLnBrk="1" fontAlgn="auto" latinLnBrk="0" hangingPunct="1">
              <a:lnSpc>
                <a:spcPct val="100000"/>
              </a:lnSpc>
              <a:spcBef>
                <a:spcPts val="0"/>
              </a:spcBef>
              <a:spcAft>
                <a:spcPts val="0"/>
              </a:spcAft>
              <a:buClrTx/>
              <a:buSzTx/>
              <a:buFontTx/>
              <a:buNone/>
              <a:tabLst/>
              <a:defRPr/>
            </a:pPr>
            <a:r>
              <a:rPr kumimoji="0" lang="he-IL" sz="2400" b="0" i="0" u="none" strike="noStrike" kern="0" cap="none" spc="0" normalizeH="0" baseline="0" noProof="0" dirty="0">
                <a:ln>
                  <a:noFill/>
                </a:ln>
                <a:solidFill>
                  <a:srgbClr val="000000"/>
                </a:solidFill>
                <a:effectLst/>
                <a:uLnTx/>
                <a:uFillTx/>
                <a:latin typeface="Calibri Light"/>
              </a:rPr>
              <a:t>ומייחלים לשובם של החטופים</a:t>
            </a:r>
            <a:endParaRPr kumimoji="0" lang="en-IL" sz="2400" b="0" i="0" u="none" strike="noStrike" kern="0" cap="none" spc="0" normalizeH="0" baseline="0" noProof="0" dirty="0">
              <a:ln>
                <a:noFill/>
              </a:ln>
              <a:solidFill>
                <a:srgbClr val="000000"/>
              </a:solidFill>
              <a:effectLst/>
              <a:uLnTx/>
              <a:uFillTx/>
              <a:latin typeface="Calibri Light"/>
            </a:endParaRPr>
          </a:p>
        </p:txBody>
      </p:sp>
      <p:pic>
        <p:nvPicPr>
          <p:cNvPr id="9" name="Picture 2" descr="טקס ממלכתי - הדלקת נר זיכרון בכותל - YouTube">
            <a:extLst>
              <a:ext uri="{FF2B5EF4-FFF2-40B4-BE49-F238E27FC236}">
                <a16:creationId xmlns:a16="http://schemas.microsoft.com/office/drawing/2014/main" id="{03B5CCDE-3602-BFB3-1A8D-51C7C5AABE1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5305" y="1496085"/>
            <a:ext cx="3588989" cy="2018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89737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11</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2" name="מלבן 1"/>
          <p:cNvSpPr/>
          <p:nvPr/>
        </p:nvSpPr>
        <p:spPr>
          <a:xfrm>
            <a:off x="873818" y="1124744"/>
            <a:ext cx="10620574" cy="3254417"/>
          </a:xfrm>
          <a:prstGeom prst="rect">
            <a:avLst/>
          </a:prstGeom>
        </p:spPr>
        <p:txBody>
          <a:bodyPr wrap="square">
            <a:spAutoFit/>
          </a:bodyPr>
          <a:lstStyle/>
          <a:p>
            <a:pPr marL="285750" marR="0" lvl="0" indent="-285750" algn="r" defTabSz="45402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none" strike="noStrike" kern="0" cap="none" spc="0" normalizeH="0" baseline="0" noProof="0" dirty="0">
                <a:ln>
                  <a:noFill/>
                </a:ln>
                <a:solidFill>
                  <a:srgbClr val="000000"/>
                </a:solidFill>
                <a:effectLst/>
                <a:uLnTx/>
                <a:uFillTx/>
                <a:latin typeface="Calibri Light"/>
              </a:rPr>
              <a:t>הטיפול בפצועות ובפצועי צה"ל וכוחות הביטחון ממלחמת חרבות ברזל כבר החל.</a:t>
            </a:r>
          </a:p>
          <a:p>
            <a:pPr marL="285750" marR="0" lvl="0" indent="-285750" algn="r" defTabSz="45402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none" strike="noStrike" kern="0" cap="none" spc="0" normalizeH="0" baseline="0" noProof="0" dirty="0">
                <a:ln>
                  <a:noFill/>
                </a:ln>
                <a:solidFill>
                  <a:srgbClr val="000000"/>
                </a:solidFill>
                <a:effectLst/>
                <a:uLnTx/>
                <a:uFillTx/>
                <a:latin typeface="Calibri Light"/>
              </a:rPr>
              <a:t>תהליך השיקום הארוך אינו סובל דיחוי ועל כן, משימתנו העיקרית היא להשיב את הפצועים ששילמו בגופם ובנפשם למען ביטחון המדינה ואזרחיה, לחיות חיים מלאים כאזרחים תורמים בחברה הישראלית.</a:t>
            </a:r>
            <a:endParaRPr kumimoji="0" lang="en-IL" sz="2800" b="0" i="0" u="none" strike="noStrike" kern="0" cap="none" spc="0" normalizeH="0" baseline="0" noProof="0" dirty="0">
              <a:ln>
                <a:noFill/>
              </a:ln>
              <a:solidFill>
                <a:srgbClr val="000000"/>
              </a:solidFill>
              <a:effectLst/>
              <a:uLnTx/>
              <a:uFillTx/>
              <a:latin typeface="Calibri Light"/>
            </a:endParaRPr>
          </a:p>
        </p:txBody>
      </p:sp>
      <p:sp>
        <p:nvSpPr>
          <p:cNvPr id="7" name="TextBox 6">
            <a:extLst>
              <a:ext uri="{FF2B5EF4-FFF2-40B4-BE49-F238E27FC236}">
                <a16:creationId xmlns:a16="http://schemas.microsoft.com/office/drawing/2014/main" id="{BD746FDB-C2FC-A337-3741-854FCE0EA721}"/>
              </a:ext>
            </a:extLst>
          </p:cNvPr>
          <p:cNvSpPr txBox="1"/>
          <p:nvPr/>
        </p:nvSpPr>
        <p:spPr>
          <a:xfrm>
            <a:off x="873817" y="4798266"/>
            <a:ext cx="5907386" cy="646331"/>
          </a:xfrm>
          <a:prstGeom prst="rect">
            <a:avLst/>
          </a:prstGeom>
          <a:noFill/>
          <a:ln w="31750">
            <a:solidFill>
              <a:schemeClr val="accent1"/>
            </a:solidFill>
          </a:ln>
        </p:spPr>
        <p:txBody>
          <a:bodyPr wrap="none" rtlCol="0">
            <a:spAutoFit/>
          </a:bodyPr>
          <a:lstStyle/>
          <a:p>
            <a:pPr marL="0" marR="0" lvl="0" indent="0" algn="l" defTabSz="454025" rtl="0" eaLnBrk="1" fontAlgn="auto" latinLnBrk="0" hangingPunct="1">
              <a:lnSpc>
                <a:spcPct val="100000"/>
              </a:lnSpc>
              <a:spcBef>
                <a:spcPts val="0"/>
              </a:spcBef>
              <a:spcAft>
                <a:spcPts val="0"/>
              </a:spcAft>
              <a:buClrTx/>
              <a:buSzTx/>
              <a:buFontTx/>
              <a:buNone/>
              <a:tabLst/>
              <a:defRPr/>
            </a:pPr>
            <a:r>
              <a:rPr kumimoji="0" lang="he-IL" sz="3600" b="0" i="0" u="none" strike="noStrike" kern="0" cap="none" spc="0" normalizeH="0" baseline="0" noProof="0" dirty="0">
                <a:ln>
                  <a:noFill/>
                </a:ln>
                <a:solidFill>
                  <a:srgbClr val="000000"/>
                </a:solidFill>
                <a:effectLst/>
                <a:uLnTx/>
                <a:uFillTx/>
                <a:latin typeface="Calibri Light"/>
              </a:rPr>
              <a:t>התחלנו במלאכת השיקום עכשיו!</a:t>
            </a:r>
            <a:endParaRPr kumimoji="0" lang="en-IL" sz="3600" b="0" i="0" u="none" strike="noStrike" kern="0" cap="none" spc="0" normalizeH="0" baseline="0" noProof="0" dirty="0">
              <a:ln>
                <a:noFill/>
              </a:ln>
              <a:solidFill>
                <a:srgbClr val="000000"/>
              </a:solidFill>
              <a:effectLst/>
              <a:uLnTx/>
              <a:uFillTx/>
              <a:latin typeface="Calibri Light"/>
            </a:endParaRPr>
          </a:p>
        </p:txBody>
      </p:sp>
    </p:spTree>
    <p:extLst>
      <p:ext uri="{BB962C8B-B14F-4D97-AF65-F5344CB8AC3E}">
        <p14:creationId xmlns:p14="http://schemas.microsoft.com/office/powerpoint/2010/main" val="135948988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12</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אתגרים</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8" name="TextBox 7">
            <a:extLst>
              <a:ext uri="{FF2B5EF4-FFF2-40B4-BE49-F238E27FC236}">
                <a16:creationId xmlns:a16="http://schemas.microsoft.com/office/drawing/2014/main" id="{CE1F5264-30CE-497E-F150-7B867721E6DF}"/>
              </a:ext>
            </a:extLst>
          </p:cNvPr>
          <p:cNvSpPr txBox="1"/>
          <p:nvPr/>
        </p:nvSpPr>
        <p:spPr>
          <a:xfrm>
            <a:off x="6888088" y="4197722"/>
            <a:ext cx="4153766" cy="1384995"/>
          </a:xfrm>
          <a:prstGeom prst="rect">
            <a:avLst/>
          </a:prstGeom>
          <a:solidFill>
            <a:schemeClr val="accent1">
              <a:lumMod val="60000"/>
              <a:lumOff val="40000"/>
            </a:schemeClr>
          </a:solidFill>
          <a:ln w="31750">
            <a:solidFill>
              <a:schemeClr val="accent1"/>
            </a:solidFill>
          </a:ln>
        </p:spPr>
        <p:txBody>
          <a:bodyPr wrap="non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הפצועים הוותיקים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0" i="0" u="none" strike="noStrike" kern="0" cap="none" spc="0" normalizeH="0" baseline="0" noProof="0" dirty="0">
                <a:ln>
                  <a:noFill/>
                </a:ln>
                <a:solidFill>
                  <a:srgbClr val="000000"/>
                </a:solidFill>
                <a:effectLst/>
                <a:uLnTx/>
                <a:uFillTx/>
                <a:latin typeface="Calibri Light"/>
              </a:rPr>
              <a:t>51 אלף חברות וחברי הארגון</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en-IL" sz="2800" b="0" i="0" u="none" strike="noStrike" kern="0" cap="none" spc="0" normalizeH="0" baseline="0" noProof="0" dirty="0">
              <a:ln>
                <a:noFill/>
              </a:ln>
              <a:solidFill>
                <a:srgbClr val="000000"/>
              </a:solidFill>
              <a:effectLst/>
              <a:uLnTx/>
              <a:uFillTx/>
              <a:latin typeface="Calibri Light"/>
            </a:endParaRPr>
          </a:p>
        </p:txBody>
      </p:sp>
      <p:sp>
        <p:nvSpPr>
          <p:cNvPr id="9" name="TextBox 8">
            <a:extLst>
              <a:ext uri="{FF2B5EF4-FFF2-40B4-BE49-F238E27FC236}">
                <a16:creationId xmlns:a16="http://schemas.microsoft.com/office/drawing/2014/main" id="{70348756-347F-F1A7-7DF2-B1C25F89AAC6}"/>
              </a:ext>
            </a:extLst>
          </p:cNvPr>
          <p:cNvSpPr txBox="1"/>
          <p:nvPr/>
        </p:nvSpPr>
        <p:spPr>
          <a:xfrm>
            <a:off x="1134763" y="4197722"/>
            <a:ext cx="4961237" cy="1384995"/>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a:ln>
                  <a:noFill/>
                </a:ln>
                <a:solidFill>
                  <a:srgbClr val="000000"/>
                </a:solidFill>
                <a:effectLst/>
                <a:uLnTx/>
                <a:uFillTx/>
                <a:latin typeface="Calibri Light"/>
              </a:rPr>
              <a:t>פצועי "חרבות ברזל"</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0" i="0" u="none" strike="noStrike" kern="0" cap="none" spc="0" normalizeH="0" baseline="0" noProof="0">
                <a:ln>
                  <a:noFill/>
                </a:ln>
                <a:solidFill>
                  <a:srgbClr val="000000"/>
                </a:solidFill>
                <a:effectLst/>
                <a:uLnTx/>
                <a:uFillTx/>
                <a:latin typeface="Calibri Light"/>
              </a:rPr>
              <a:t>קליטה טיפול מיידים בפצועי המלחמה ובני משפחותיהם</a:t>
            </a:r>
            <a:endParaRPr kumimoji="0" lang="en-IL" sz="2800" b="0" i="0" u="none" strike="noStrike" kern="0" cap="none" spc="0" normalizeH="0" baseline="0" noProof="0" dirty="0">
              <a:ln>
                <a:noFill/>
              </a:ln>
              <a:solidFill>
                <a:srgbClr val="000000"/>
              </a:solidFill>
              <a:effectLst/>
              <a:uLnTx/>
              <a:uFillTx/>
              <a:latin typeface="Calibri Light"/>
            </a:endParaRPr>
          </a:p>
        </p:txBody>
      </p:sp>
      <p:sp>
        <p:nvSpPr>
          <p:cNvPr id="4" name="מלבן 3"/>
          <p:cNvSpPr/>
          <p:nvPr/>
        </p:nvSpPr>
        <p:spPr>
          <a:xfrm>
            <a:off x="1391208" y="1129594"/>
            <a:ext cx="9409584" cy="2681311"/>
          </a:xfrm>
          <a:prstGeom prst="rect">
            <a:avLst/>
          </a:prstGeom>
        </p:spPr>
        <p:txBody>
          <a:bodyPr wrap="square">
            <a:spAutoFit/>
          </a:bodyPr>
          <a:lstStyle/>
          <a:p>
            <a:pPr marL="285750" marR="0" lvl="0" indent="-285750" algn="r" defTabSz="45402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300" b="0" i="0" u="none" strike="noStrike" kern="0" cap="none" spc="0" normalizeH="0" baseline="0" noProof="0" dirty="0">
                <a:ln>
                  <a:noFill/>
                </a:ln>
                <a:solidFill>
                  <a:srgbClr val="000000"/>
                </a:solidFill>
                <a:effectLst/>
                <a:uLnTx/>
                <a:uFillTx/>
                <a:latin typeface="Calibri Light"/>
              </a:rPr>
              <a:t>תחת ההבנה שככל שהשיקום מתחיל מוקדם יותר כך הוא קצר יותר ותוצאותיו טובות יותר - ערכנו שינוי אסטרטגי – </a:t>
            </a:r>
            <a:r>
              <a:rPr kumimoji="0" lang="he-IL" sz="2300" b="1" i="0" u="none" strike="noStrike" kern="0" cap="none" spc="0" normalizeH="0" baseline="0" noProof="0" dirty="0">
                <a:ln>
                  <a:noFill/>
                </a:ln>
                <a:solidFill>
                  <a:srgbClr val="000000"/>
                </a:solidFill>
                <a:effectLst/>
                <a:uLnTx/>
                <a:uFillTx/>
                <a:latin typeface="Calibri Light"/>
              </a:rPr>
              <a:t>ואנו מקבלים הפצועים כחברים מן המניין בבתי הלוחם כבר בזמן המלחמה.</a:t>
            </a:r>
          </a:p>
          <a:p>
            <a:pPr marL="285750" marR="0" lvl="0" indent="-285750" algn="r" defTabSz="45402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300" b="1" i="0" u="none" strike="noStrike" kern="0" cap="none" spc="0" normalizeH="0" baseline="0" noProof="0" dirty="0">
                <a:ln>
                  <a:noFill/>
                </a:ln>
                <a:solidFill>
                  <a:srgbClr val="000000"/>
                </a:solidFill>
                <a:effectLst/>
                <a:uLnTx/>
                <a:uFillTx/>
                <a:latin typeface="Calibri Light"/>
              </a:rPr>
              <a:t> </a:t>
            </a:r>
            <a:r>
              <a:rPr kumimoji="0" lang="he-IL" sz="2300" b="0" i="0" u="none" strike="noStrike" kern="0" cap="none" spc="0" normalizeH="0" baseline="0" noProof="0" dirty="0">
                <a:ln>
                  <a:noFill/>
                </a:ln>
                <a:solidFill>
                  <a:srgbClr val="000000"/>
                </a:solidFill>
                <a:effectLst/>
                <a:uLnTx/>
                <a:uFillTx/>
                <a:latin typeface="Calibri Light"/>
              </a:rPr>
              <a:t>הארגון מברך את </a:t>
            </a:r>
            <a:r>
              <a:rPr kumimoji="0" lang="he-IL" sz="2300" b="1" i="0" u="none" strike="noStrike" kern="0" cap="none" spc="0" normalizeH="0" baseline="0" noProof="0" dirty="0" err="1">
                <a:ln>
                  <a:noFill/>
                </a:ln>
                <a:solidFill>
                  <a:srgbClr val="000000"/>
                </a:solidFill>
                <a:effectLst/>
                <a:uLnTx/>
                <a:uFillTx/>
                <a:latin typeface="Calibri Light"/>
              </a:rPr>
              <a:t>משהב"ט</a:t>
            </a:r>
            <a:r>
              <a:rPr kumimoji="0" lang="he-IL" sz="2300" b="1" i="0" u="none" strike="noStrike" kern="0" cap="none" spc="0" normalizeH="0" baseline="0" noProof="0" dirty="0">
                <a:ln>
                  <a:noFill/>
                </a:ln>
                <a:solidFill>
                  <a:srgbClr val="000000"/>
                </a:solidFill>
                <a:effectLst/>
                <a:uLnTx/>
                <a:uFillTx/>
                <a:latin typeface="Calibri Light"/>
              </a:rPr>
              <a:t> ואגף השיקום על ההכרה המהירה בפצועים</a:t>
            </a:r>
            <a:r>
              <a:rPr kumimoji="0" lang="he-IL" sz="2300" b="0" i="0" u="none" strike="noStrike" kern="0" cap="none" spc="0" normalizeH="0" baseline="0" noProof="0" dirty="0">
                <a:ln>
                  <a:noFill/>
                </a:ln>
                <a:solidFill>
                  <a:srgbClr val="000000"/>
                </a:solidFill>
                <a:effectLst/>
                <a:uLnTx/>
                <a:uFillTx/>
                <a:latin typeface="Calibri Light"/>
              </a:rPr>
              <a:t>.</a:t>
            </a:r>
          </a:p>
          <a:p>
            <a:pPr marL="285750" marR="0" lvl="0" indent="-285750" algn="r" defTabSz="45402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300" b="1" i="0" u="none" strike="noStrike" kern="0" cap="none" spc="0" normalizeH="0" baseline="0" noProof="0" dirty="0">
                <a:ln>
                  <a:noFill/>
                </a:ln>
                <a:solidFill>
                  <a:srgbClr val="000000"/>
                </a:solidFill>
                <a:effectLst/>
                <a:uLnTx/>
                <a:uFillTx/>
                <a:latin typeface="Calibri Light"/>
              </a:rPr>
              <a:t>הארגון מטפל החל מתחילת המלחמה בשתי אוכלוסיות במקביל:</a:t>
            </a:r>
            <a:endParaRPr kumimoji="0" lang="he-IL" sz="2300" b="0" i="0" u="none" strike="noStrike" kern="0" cap="none" spc="0" normalizeH="0" baseline="0" noProof="0" dirty="0">
              <a:ln>
                <a:noFill/>
              </a:ln>
              <a:solidFill>
                <a:srgbClr val="000000"/>
              </a:solidFill>
              <a:effectLst/>
              <a:uLnTx/>
              <a:uFillTx/>
              <a:latin typeface="Calibri Light"/>
            </a:endParaRPr>
          </a:p>
        </p:txBody>
      </p:sp>
    </p:spTree>
    <p:extLst>
      <p:ext uri="{BB962C8B-B14F-4D97-AF65-F5344CB8AC3E}">
        <p14:creationId xmlns:p14="http://schemas.microsoft.com/office/powerpoint/2010/main" val="194074617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13</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פעולות שבוצעו </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7" name="TextBox 6">
            <a:extLst>
              <a:ext uri="{FF2B5EF4-FFF2-40B4-BE49-F238E27FC236}">
                <a16:creationId xmlns:a16="http://schemas.microsoft.com/office/drawing/2014/main" id="{E8579AC1-F3A3-96CE-6C05-43B3B148E080}"/>
              </a:ext>
            </a:extLst>
          </p:cNvPr>
          <p:cNvSpPr txBox="1"/>
          <p:nvPr/>
        </p:nvSpPr>
        <p:spPr>
          <a:xfrm>
            <a:off x="2103185" y="1071532"/>
            <a:ext cx="9050876" cy="523220"/>
          </a:xfrm>
          <a:prstGeom prst="rect">
            <a:avLst/>
          </a:prstGeom>
          <a:noFill/>
        </p:spPr>
        <p:txBody>
          <a:bodyPr wrap="non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פעולות אשר בוצעו בימים הראשונים ללחימה כוללים בין היתר:</a:t>
            </a:r>
            <a:endParaRPr kumimoji="0" lang="en-IL" sz="2800" b="1" i="0" u="none" strike="noStrike" kern="0" cap="none" spc="0" normalizeH="0" baseline="0" noProof="0" dirty="0">
              <a:ln>
                <a:noFill/>
              </a:ln>
              <a:solidFill>
                <a:srgbClr val="000000"/>
              </a:solidFill>
              <a:effectLst/>
              <a:uLnTx/>
              <a:uFillTx/>
              <a:latin typeface="Calibri Light"/>
            </a:endParaRPr>
          </a:p>
        </p:txBody>
      </p:sp>
      <p:sp>
        <p:nvSpPr>
          <p:cNvPr id="8" name="TextBox 7">
            <a:extLst>
              <a:ext uri="{FF2B5EF4-FFF2-40B4-BE49-F238E27FC236}">
                <a16:creationId xmlns:a16="http://schemas.microsoft.com/office/drawing/2014/main" id="{ADC723FF-A968-C7D5-0196-7FC5335D0B45}"/>
              </a:ext>
            </a:extLst>
          </p:cNvPr>
          <p:cNvSpPr txBox="1"/>
          <p:nvPr/>
        </p:nvSpPr>
        <p:spPr>
          <a:xfrm>
            <a:off x="8101941" y="1922658"/>
            <a:ext cx="3052119" cy="144655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פינוי חברי הארגון </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פצועים בלי מצוקות ייחודיות פונו לבתי מלון כבר ב-24 שעות הראשונות למלחמה</a:t>
            </a:r>
          </a:p>
        </p:txBody>
      </p:sp>
      <p:sp>
        <p:nvSpPr>
          <p:cNvPr id="9" name="TextBox 8">
            <a:extLst>
              <a:ext uri="{FF2B5EF4-FFF2-40B4-BE49-F238E27FC236}">
                <a16:creationId xmlns:a16="http://schemas.microsoft.com/office/drawing/2014/main" id="{D03BB9F4-3B82-2CBA-32D9-0CE3ED9A1E0D}"/>
              </a:ext>
            </a:extLst>
          </p:cNvPr>
          <p:cNvSpPr txBox="1"/>
          <p:nvPr/>
        </p:nvSpPr>
        <p:spPr>
          <a:xfrm>
            <a:off x="4123068" y="1891880"/>
            <a:ext cx="3735858" cy="144655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הקמת קו סיוע</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שעתיים לאחר תחילת הלחימה הוקם קו חרום לפצועים – עד כה נענו כ-3,000 שיחות (03-3735335</a:t>
            </a:r>
            <a:r>
              <a:rPr kumimoji="0" lang="he-IL" sz="2000" b="1" i="0" u="none" strike="noStrike" kern="0" cap="none" spc="0" normalizeH="0" baseline="0" noProof="0" dirty="0">
                <a:ln>
                  <a:noFill/>
                </a:ln>
                <a:solidFill>
                  <a:srgbClr val="000000"/>
                </a:solidFill>
                <a:effectLst/>
                <a:uLnTx/>
                <a:uFillTx/>
                <a:latin typeface="Calibri Light"/>
              </a:rPr>
              <a:t>)</a:t>
            </a: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10" name="TextBox 9">
            <a:extLst>
              <a:ext uri="{FF2B5EF4-FFF2-40B4-BE49-F238E27FC236}">
                <a16:creationId xmlns:a16="http://schemas.microsoft.com/office/drawing/2014/main" id="{2DEAD8D5-C0A4-E1CB-0248-60DDAEBD7E9F}"/>
              </a:ext>
            </a:extLst>
          </p:cNvPr>
          <p:cNvSpPr txBox="1"/>
          <p:nvPr/>
        </p:nvSpPr>
        <p:spPr>
          <a:xfrm>
            <a:off x="832052" y="1861103"/>
            <a:ext cx="3052119" cy="144655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יצירת קשר</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שיחות יזומות לכלל הפצועות והפצועים – (</a:t>
            </a:r>
            <a:r>
              <a:rPr kumimoji="0" lang="he-IL" sz="2000" b="1" i="0" u="none" strike="noStrike" kern="0" cap="none" spc="0" normalizeH="0" baseline="0" noProof="0" dirty="0">
                <a:ln>
                  <a:noFill/>
                </a:ln>
                <a:solidFill>
                  <a:srgbClr val="000000"/>
                </a:solidFill>
                <a:effectLst/>
                <a:uLnTx/>
                <a:uFillTx/>
                <a:latin typeface="Calibri Light"/>
              </a:rPr>
              <a:t>דרום תחילה)</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11" name="TextBox 10">
            <a:extLst>
              <a:ext uri="{FF2B5EF4-FFF2-40B4-BE49-F238E27FC236}">
                <a16:creationId xmlns:a16="http://schemas.microsoft.com/office/drawing/2014/main" id="{29A463AA-74A8-1057-E4AA-FE77F6E69540}"/>
              </a:ext>
            </a:extLst>
          </p:cNvPr>
          <p:cNvSpPr txBox="1"/>
          <p:nvPr/>
        </p:nvSpPr>
        <p:spPr>
          <a:xfrm>
            <a:off x="8101941" y="3635559"/>
            <a:ext cx="3052119" cy="2062103"/>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ביקורי פצועים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מתנדבי הארגון והפצועות והפצועים מבקרים בבתי החולים, יוצרים קשר ראשוני ומחבקים את אלו ששבו מהקרב</a:t>
            </a:r>
          </a:p>
        </p:txBody>
      </p:sp>
      <p:sp>
        <p:nvSpPr>
          <p:cNvPr id="12" name="TextBox 11">
            <a:extLst>
              <a:ext uri="{FF2B5EF4-FFF2-40B4-BE49-F238E27FC236}">
                <a16:creationId xmlns:a16="http://schemas.microsoft.com/office/drawing/2014/main" id="{DDB90CA4-0021-5043-E46D-2C9AFA2D5EE5}"/>
              </a:ext>
            </a:extLst>
          </p:cNvPr>
          <p:cNvSpPr txBox="1"/>
          <p:nvPr/>
        </p:nvSpPr>
        <p:spPr>
          <a:xfrm>
            <a:off x="4123069" y="3635558"/>
            <a:ext cx="3735858" cy="2062103"/>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לוויות וניחומי אבלים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מתנדבי הארגון והפצועות והפצועים מבקרים משתתפים בלוויות ומגיעים לניחומי אבלים של חברי הארגון, ילדיהם ונכדיהם</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13" name="TextBox 12">
            <a:extLst>
              <a:ext uri="{FF2B5EF4-FFF2-40B4-BE49-F238E27FC236}">
                <a16:creationId xmlns:a16="http://schemas.microsoft.com/office/drawing/2014/main" id="{930B7A83-057D-38FA-179C-A464BC7B67F0}"/>
              </a:ext>
            </a:extLst>
          </p:cNvPr>
          <p:cNvSpPr txBox="1"/>
          <p:nvPr/>
        </p:nvSpPr>
        <p:spPr>
          <a:xfrm>
            <a:off x="827935" y="3655689"/>
            <a:ext cx="3052120" cy="2062103"/>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קמפיין מודעות</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פרסום קו הסיוע לפצועות ולפצועים ובני משפחותיהם בערוצי המדיה</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spTree>
    <p:extLst>
      <p:ext uri="{BB962C8B-B14F-4D97-AF65-F5344CB8AC3E}">
        <p14:creationId xmlns:p14="http://schemas.microsoft.com/office/powerpoint/2010/main" val="243957873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14</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האתגרים שלפנינו</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14" name="TextBox 13">
            <a:extLst>
              <a:ext uri="{FF2B5EF4-FFF2-40B4-BE49-F238E27FC236}">
                <a16:creationId xmlns:a16="http://schemas.microsoft.com/office/drawing/2014/main" id="{42075A44-D5C5-BD2E-CD05-69D58969C4BD}"/>
              </a:ext>
            </a:extLst>
          </p:cNvPr>
          <p:cNvSpPr txBox="1"/>
          <p:nvPr/>
        </p:nvSpPr>
        <p:spPr>
          <a:xfrm>
            <a:off x="8055181" y="1124744"/>
            <a:ext cx="3124128" cy="236988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כוח אדם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גיוס של עשרות רבות של מטפלים (פיזי ונפשי) ונותני שרות במוסדות הארגון על מנת להיערך לקליטת הפצועים החדשים ולהרחיב התמיכה בפצועים הוותיקים</a:t>
            </a:r>
          </a:p>
        </p:txBody>
      </p:sp>
      <p:sp>
        <p:nvSpPr>
          <p:cNvPr id="16" name="TextBox 15">
            <a:extLst>
              <a:ext uri="{FF2B5EF4-FFF2-40B4-BE49-F238E27FC236}">
                <a16:creationId xmlns:a16="http://schemas.microsoft.com/office/drawing/2014/main" id="{7B81113F-C2F3-E2CB-8533-81D25F571822}"/>
              </a:ext>
            </a:extLst>
          </p:cNvPr>
          <p:cNvSpPr txBox="1"/>
          <p:nvPr/>
        </p:nvSpPr>
        <p:spPr>
          <a:xfrm>
            <a:off x="8055181" y="3963731"/>
            <a:ext cx="3124128" cy="1754326"/>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באגף השיקום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עוד בטרם השלמת רפורמת נפש אחת – נדרש כיוס משמעותי של כוח אדם לאגף השיקום </a:t>
            </a:r>
            <a:r>
              <a:rPr kumimoji="0" lang="he-IL" sz="2000" b="0" i="0" u="none" strike="noStrike" kern="0" cap="none" spc="0" normalizeH="0" baseline="0" noProof="0" dirty="0" err="1">
                <a:ln>
                  <a:noFill/>
                </a:ln>
                <a:solidFill>
                  <a:srgbClr val="000000"/>
                </a:solidFill>
                <a:effectLst/>
                <a:uLnTx/>
                <a:uFillTx/>
                <a:latin typeface="Calibri Light"/>
              </a:rPr>
              <a:t>במשהב"ט</a:t>
            </a: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17" name="TextBox 16">
            <a:extLst>
              <a:ext uri="{FF2B5EF4-FFF2-40B4-BE49-F238E27FC236}">
                <a16:creationId xmlns:a16="http://schemas.microsoft.com/office/drawing/2014/main" id="{2FE9305B-45AE-E481-BDCB-B67FEC4D4BD7}"/>
              </a:ext>
            </a:extLst>
          </p:cNvPr>
          <p:cNvSpPr txBox="1"/>
          <p:nvPr/>
        </p:nvSpPr>
        <p:spPr>
          <a:xfrm>
            <a:off x="4735331" y="1124744"/>
            <a:ext cx="3124128" cy="236988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בית הלוחם אשדוד</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האצת ההקמה של בית הלוחם אשדוד – על מנת להכיל את הגידול. הבית מתוכנן להתמחות בפצועי הפוסט טראומה</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18" name="TextBox 17">
            <a:extLst>
              <a:ext uri="{FF2B5EF4-FFF2-40B4-BE49-F238E27FC236}">
                <a16:creationId xmlns:a16="http://schemas.microsoft.com/office/drawing/2014/main" id="{D0217216-8771-96C0-3016-D25A684B1E55}"/>
              </a:ext>
            </a:extLst>
          </p:cNvPr>
          <p:cNvSpPr txBox="1"/>
          <p:nvPr/>
        </p:nvSpPr>
        <p:spPr>
          <a:xfrm>
            <a:off x="4735332" y="3950231"/>
            <a:ext cx="3124128" cy="144655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גיוס משאבים</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גיוס משאבים מהארץ ומהעולם לסיום ההקמה – סיוע ממשלתי</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cxnSp>
        <p:nvCxnSpPr>
          <p:cNvPr id="19" name="Straight Arrow Connector 9">
            <a:extLst>
              <a:ext uri="{FF2B5EF4-FFF2-40B4-BE49-F238E27FC236}">
                <a16:creationId xmlns:a16="http://schemas.microsoft.com/office/drawing/2014/main" id="{E8AD06F6-EA72-7465-8162-2D881EEE77AC}"/>
              </a:ext>
            </a:extLst>
          </p:cNvPr>
          <p:cNvCxnSpPr>
            <a:cxnSpLocks/>
          </p:cNvCxnSpPr>
          <p:nvPr/>
        </p:nvCxnSpPr>
        <p:spPr>
          <a:xfrm>
            <a:off x="9682432" y="3527405"/>
            <a:ext cx="1" cy="40714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0">
            <a:extLst>
              <a:ext uri="{FF2B5EF4-FFF2-40B4-BE49-F238E27FC236}">
                <a16:creationId xmlns:a16="http://schemas.microsoft.com/office/drawing/2014/main" id="{1F290894-CCDD-04F7-09C3-7ACD9E26029D}"/>
              </a:ext>
            </a:extLst>
          </p:cNvPr>
          <p:cNvCxnSpPr>
            <a:cxnSpLocks/>
          </p:cNvCxnSpPr>
          <p:nvPr/>
        </p:nvCxnSpPr>
        <p:spPr>
          <a:xfrm>
            <a:off x="6430151" y="3527405"/>
            <a:ext cx="1" cy="40714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3FB9E6C-C57A-0FA9-C25F-7C06BCF63FF6}"/>
              </a:ext>
            </a:extLst>
          </p:cNvPr>
          <p:cNvSpPr txBox="1"/>
          <p:nvPr/>
        </p:nvSpPr>
        <p:spPr>
          <a:xfrm>
            <a:off x="1415480" y="1124744"/>
            <a:ext cx="3124128" cy="2369880"/>
          </a:xfrm>
          <a:prstGeom prst="rect">
            <a:avLst/>
          </a:prstGeom>
          <a:solidFill>
            <a:schemeClr val="accent1">
              <a:lumMod val="60000"/>
              <a:lumOff val="40000"/>
            </a:schemeClr>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רפורמת נפש אחת</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הארגון עובד במשותף ליישומה המלא של רפורמת "נפש אחת" – היום זה קריטי יותר מתמיד</a:t>
            </a: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a:p>
            <a:pPr marL="0" marR="0" lvl="0" indent="0" algn="ctr" defTabSz="454025" rtl="0" eaLnBrk="1" fontAlgn="auto" latinLnBrk="0" hangingPunct="1">
              <a:lnSpc>
                <a:spcPct val="100000"/>
              </a:lnSpc>
              <a:spcBef>
                <a:spcPts val="0"/>
              </a:spcBef>
              <a:spcAft>
                <a:spcPts val="0"/>
              </a:spcAft>
              <a:buClrTx/>
              <a:buSzTx/>
              <a:buFontTx/>
              <a:buNone/>
              <a:tabLst/>
              <a:defRPr/>
            </a:pPr>
            <a:endParaRPr kumimoji="0" lang="he-IL" sz="2000" b="0" i="0" u="none" strike="noStrike" kern="0" cap="none" spc="0" normalizeH="0" baseline="0" noProof="0" dirty="0">
              <a:ln>
                <a:noFill/>
              </a:ln>
              <a:solidFill>
                <a:srgbClr val="000000"/>
              </a:solidFill>
              <a:effectLst/>
              <a:uLnTx/>
              <a:uFillTx/>
              <a:latin typeface="Calibri Light"/>
            </a:endParaRPr>
          </a:p>
        </p:txBody>
      </p:sp>
      <p:sp>
        <p:nvSpPr>
          <p:cNvPr id="22" name="TextBox 21">
            <a:extLst>
              <a:ext uri="{FF2B5EF4-FFF2-40B4-BE49-F238E27FC236}">
                <a16:creationId xmlns:a16="http://schemas.microsoft.com/office/drawing/2014/main" id="{4B43FF84-045B-2736-B1C8-5C17DB036B7D}"/>
              </a:ext>
            </a:extLst>
          </p:cNvPr>
          <p:cNvSpPr txBox="1"/>
          <p:nvPr/>
        </p:nvSpPr>
        <p:spPr>
          <a:xfrm>
            <a:off x="1415481" y="3950231"/>
            <a:ext cx="3124128" cy="2062103"/>
          </a:xfrm>
          <a:prstGeom prst="rect">
            <a:avLst/>
          </a:prstGeom>
          <a:solidFill>
            <a:schemeClr val="accent2"/>
          </a:solid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800" b="1" i="0" u="none" strike="noStrike" kern="0" cap="none" spc="0" normalizeH="0" baseline="0" noProof="0" dirty="0">
                <a:ln>
                  <a:noFill/>
                </a:ln>
                <a:solidFill>
                  <a:srgbClr val="000000"/>
                </a:solidFill>
                <a:effectLst/>
                <a:uLnTx/>
                <a:uFillTx/>
                <a:latin typeface="Calibri Light"/>
              </a:rPr>
              <a:t>תשתיות הארגון</a:t>
            </a:r>
          </a:p>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2000" b="0" i="0" u="none" strike="noStrike" kern="0" cap="none" spc="0" normalizeH="0" baseline="0" noProof="0" dirty="0">
                <a:ln>
                  <a:noFill/>
                </a:ln>
                <a:solidFill>
                  <a:srgbClr val="000000"/>
                </a:solidFill>
                <a:effectLst/>
                <a:uLnTx/>
                <a:uFillTx/>
                <a:latin typeface="Calibri Light"/>
              </a:rPr>
              <a:t>ההערכות הן כי אלפי פצועים צפויים להצטרף למשפחת פצועי צה"ל – עלינו להעמיד את התשתיות הראויות לקליטתם</a:t>
            </a:r>
            <a:endParaRPr kumimoji="0" lang="he-IL" sz="2000" b="1" i="0" u="none" strike="noStrike" kern="0" cap="none" spc="0" normalizeH="0" baseline="0" noProof="0" dirty="0">
              <a:ln>
                <a:noFill/>
              </a:ln>
              <a:solidFill>
                <a:srgbClr val="000000"/>
              </a:solidFill>
              <a:effectLst/>
              <a:uLnTx/>
              <a:uFillTx/>
              <a:latin typeface="Calibri Light"/>
            </a:endParaRPr>
          </a:p>
        </p:txBody>
      </p:sp>
      <p:cxnSp>
        <p:nvCxnSpPr>
          <p:cNvPr id="23" name="Straight Arrow Connector 13">
            <a:extLst>
              <a:ext uri="{FF2B5EF4-FFF2-40B4-BE49-F238E27FC236}">
                <a16:creationId xmlns:a16="http://schemas.microsoft.com/office/drawing/2014/main" id="{C8264868-FF2D-6174-6CD6-9F6395BAFFD7}"/>
              </a:ext>
            </a:extLst>
          </p:cNvPr>
          <p:cNvCxnSpPr>
            <a:cxnSpLocks/>
          </p:cNvCxnSpPr>
          <p:nvPr/>
        </p:nvCxnSpPr>
        <p:spPr>
          <a:xfrm>
            <a:off x="3110300" y="3527405"/>
            <a:ext cx="1" cy="40714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39626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tabLst/>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tabLst/>
                <a:defRPr/>
              </a:pPr>
              <a:t>15</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
        <p:nvSpPr>
          <p:cNvPr id="24" name="TextBox 23">
            <a:extLst>
              <a:ext uri="{FF2B5EF4-FFF2-40B4-BE49-F238E27FC236}">
                <a16:creationId xmlns:a16="http://schemas.microsoft.com/office/drawing/2014/main" id="{D38E1E61-016C-2B02-F94A-7D7D5D4B5AFA}"/>
              </a:ext>
            </a:extLst>
          </p:cNvPr>
          <p:cNvSpPr txBox="1"/>
          <p:nvPr/>
        </p:nvSpPr>
        <p:spPr>
          <a:xfrm>
            <a:off x="1127448" y="1417508"/>
            <a:ext cx="9910645" cy="1077218"/>
          </a:xfrm>
          <a:prstGeom prst="rect">
            <a:avLst/>
          </a:prstGeom>
          <a:no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3200" b="1" i="0" u="none" strike="noStrike" kern="0" cap="none" spc="0" normalizeH="0" baseline="0" noProof="0" dirty="0">
                <a:ln>
                  <a:noFill/>
                </a:ln>
                <a:solidFill>
                  <a:srgbClr val="000000"/>
                </a:solidFill>
                <a:effectLst/>
                <a:uLnTx/>
                <a:uFillTx/>
                <a:latin typeface="Calibri Light"/>
              </a:rPr>
              <a:t>ארגון נכי צה"ל יעמוד במשימתו לשקם את פצועי מערכות ישראל וכוחות הביטחון כפי שעשה מאז קום המדינה.</a:t>
            </a:r>
            <a:endParaRPr kumimoji="0" lang="en-IL" sz="3200" b="1" i="0" u="none" strike="noStrike" kern="0" cap="none" spc="0" normalizeH="0" baseline="0" noProof="0" dirty="0">
              <a:ln>
                <a:noFill/>
              </a:ln>
              <a:solidFill>
                <a:srgbClr val="000000"/>
              </a:solidFill>
              <a:effectLst/>
              <a:uLnTx/>
              <a:uFillTx/>
              <a:latin typeface="Calibri Light"/>
            </a:endParaRPr>
          </a:p>
        </p:txBody>
      </p:sp>
      <p:sp>
        <p:nvSpPr>
          <p:cNvPr id="25" name="TextBox 24">
            <a:extLst>
              <a:ext uri="{FF2B5EF4-FFF2-40B4-BE49-F238E27FC236}">
                <a16:creationId xmlns:a16="http://schemas.microsoft.com/office/drawing/2014/main" id="{470BE7AB-360A-21E1-AC14-14DDCF07CF50}"/>
              </a:ext>
            </a:extLst>
          </p:cNvPr>
          <p:cNvSpPr txBox="1"/>
          <p:nvPr/>
        </p:nvSpPr>
        <p:spPr>
          <a:xfrm>
            <a:off x="1127448" y="3416385"/>
            <a:ext cx="9910645" cy="2062103"/>
          </a:xfrm>
          <a:prstGeom prst="rect">
            <a:avLst/>
          </a:prstGeom>
          <a:noFill/>
          <a:ln w="31750">
            <a:solidFill>
              <a:schemeClr val="accent1"/>
            </a:solidFill>
          </a:ln>
        </p:spPr>
        <p:txBody>
          <a:bodyPr wrap="square" rtlCol="0">
            <a:spAutoFit/>
          </a:bodyPr>
          <a:lstStyle/>
          <a:p>
            <a:pPr marL="0" marR="0" lvl="0" indent="0" algn="ctr" defTabSz="454025" rtl="0" eaLnBrk="1" fontAlgn="auto" latinLnBrk="0" hangingPunct="1">
              <a:lnSpc>
                <a:spcPct val="100000"/>
              </a:lnSpc>
              <a:spcBef>
                <a:spcPts val="0"/>
              </a:spcBef>
              <a:spcAft>
                <a:spcPts val="0"/>
              </a:spcAft>
              <a:buClrTx/>
              <a:buSzTx/>
              <a:buFontTx/>
              <a:buNone/>
              <a:tabLst/>
              <a:defRPr/>
            </a:pPr>
            <a:r>
              <a:rPr kumimoji="0" lang="he-IL" sz="3200" b="1" i="0" u="none" strike="noStrike" kern="0" cap="none" spc="0" normalizeH="0" baseline="0" noProof="0" dirty="0">
                <a:ln>
                  <a:noFill/>
                </a:ln>
                <a:solidFill>
                  <a:srgbClr val="000000"/>
                </a:solidFill>
                <a:effectLst/>
                <a:uLnTx/>
                <a:uFillTx/>
                <a:latin typeface="Calibri Light"/>
              </a:rPr>
              <a:t>ארגון נכי צה"ל מחזק את ידי חיילי ומפקדי צה"ל וכוחות הביטחון שעושים ימים ולילות להגנה על ביטחון העם והמדינה, שולח תנחומים למשפחות השכולות ומייחל לשובם של החטופים והנעדרים אל חיק משפחותיהם.</a:t>
            </a:r>
            <a:endParaRPr kumimoji="0" lang="en-IL" sz="3200" b="1" i="0" u="none" strike="noStrike" kern="0" cap="none" spc="0" normalizeH="0" baseline="0" noProof="0" dirty="0">
              <a:ln>
                <a:noFill/>
              </a:ln>
              <a:solidFill>
                <a:srgbClr val="000000"/>
              </a:solidFill>
              <a:effectLst/>
              <a:uLnTx/>
              <a:uFillTx/>
              <a:latin typeface="Calibri Light"/>
            </a:endParaRPr>
          </a:p>
        </p:txBody>
      </p:sp>
    </p:spTree>
    <p:extLst>
      <p:ext uri="{BB962C8B-B14F-4D97-AF65-F5344CB8AC3E}">
        <p14:creationId xmlns:p14="http://schemas.microsoft.com/office/powerpoint/2010/main" val="28218683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16</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204864"/>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שאלות</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4" name="תמונה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33192593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2</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חרבות ברזל - אגף שיקום</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pic>
        <p:nvPicPr>
          <p:cNvPr id="6" name="תמונה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29100"/>
            <a:ext cx="895770" cy="895770"/>
          </a:xfrm>
          <a:prstGeom prst="rect">
            <a:avLst/>
          </a:prstGeom>
        </p:spPr>
      </p:pic>
      <p:graphicFrame>
        <p:nvGraphicFramePr>
          <p:cNvPr id="2" name="דיאגרמה 1"/>
          <p:cNvGraphicFramePr/>
          <p:nvPr>
            <p:extLst>
              <p:ext uri="{D42A27DB-BD31-4B8C-83A1-F6EECF244321}">
                <p14:modId xmlns:p14="http://schemas.microsoft.com/office/powerpoint/2010/main" val="2443502617"/>
              </p:ext>
            </p:extLst>
          </p:nvPr>
        </p:nvGraphicFramePr>
        <p:xfrm>
          <a:off x="2032000" y="1556793"/>
          <a:ext cx="8168456" cy="388843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3120910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3</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שיקום – נתונים </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280242746"/>
              </p:ext>
            </p:extLst>
          </p:nvPr>
        </p:nvGraphicFramePr>
        <p:xfrm>
          <a:off x="551384" y="1124744"/>
          <a:ext cx="10297144" cy="460851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תמונה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52758" y="5929100"/>
            <a:ext cx="895770" cy="895770"/>
          </a:xfrm>
          <a:prstGeom prst="rect">
            <a:avLst/>
          </a:prstGeom>
        </p:spPr>
      </p:pic>
    </p:spTree>
    <p:extLst>
      <p:ext uri="{BB962C8B-B14F-4D97-AF65-F5344CB8AC3E}">
        <p14:creationId xmlns:p14="http://schemas.microsoft.com/office/powerpoint/2010/main" val="428130639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4</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במלחמה – נפש אחת באקסטרים</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2223135064"/>
              </p:ext>
            </p:extLst>
          </p:nvPr>
        </p:nvGraphicFramePr>
        <p:xfrm>
          <a:off x="551384" y="1124744"/>
          <a:ext cx="10297144" cy="460851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2" name="דיאגרמה 1"/>
          <p:cNvGraphicFramePr/>
          <p:nvPr>
            <p:extLst>
              <p:ext uri="{D42A27DB-BD31-4B8C-83A1-F6EECF244321}">
                <p14:modId xmlns:p14="http://schemas.microsoft.com/office/powerpoint/2010/main" val="2335306254"/>
              </p:ext>
            </p:extLst>
          </p:nvPr>
        </p:nvGraphicFramePr>
        <p:xfrm>
          <a:off x="2495600" y="1124744"/>
          <a:ext cx="7344816" cy="5013589"/>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pic>
        <p:nvPicPr>
          <p:cNvPr id="6" name="תמונה 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22164986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5</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פצועים חדשים – מה כבר בוצע</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1463814366"/>
              </p:ext>
            </p:extLst>
          </p:nvPr>
        </p:nvGraphicFramePr>
        <p:xfrm>
          <a:off x="263352" y="1484784"/>
          <a:ext cx="11593288" cy="410445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תמונה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12424" y="5908465"/>
            <a:ext cx="895770" cy="895770"/>
          </a:xfrm>
          <a:prstGeom prst="rect">
            <a:avLst/>
          </a:prstGeom>
        </p:spPr>
      </p:pic>
    </p:spTree>
    <p:extLst>
      <p:ext uri="{BB962C8B-B14F-4D97-AF65-F5344CB8AC3E}">
        <p14:creationId xmlns:p14="http://schemas.microsoft.com/office/powerpoint/2010/main" val="117789070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6</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פצועים חדשים – עושים דברים אחרת</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1916646159"/>
              </p:ext>
            </p:extLst>
          </p:nvPr>
        </p:nvGraphicFramePr>
        <p:xfrm>
          <a:off x="119336" y="1484784"/>
          <a:ext cx="11593288" cy="424847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מלבן 1">
            <a:extLst>
              <a:ext uri="{FF2B5EF4-FFF2-40B4-BE49-F238E27FC236}">
                <a16:creationId xmlns:a16="http://schemas.microsoft.com/office/drawing/2014/main" id="{C06A6584-29B5-4AB8-1F19-1437C1A97C53}"/>
              </a:ext>
            </a:extLst>
          </p:cNvPr>
          <p:cNvSpPr/>
          <p:nvPr/>
        </p:nvSpPr>
        <p:spPr>
          <a:xfrm>
            <a:off x="9048328" y="1517219"/>
            <a:ext cx="792088" cy="1187390"/>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1</a:t>
            </a:r>
          </a:p>
        </p:txBody>
      </p:sp>
      <p:sp>
        <p:nvSpPr>
          <p:cNvPr id="4" name="מלבן 3">
            <a:extLst>
              <a:ext uri="{FF2B5EF4-FFF2-40B4-BE49-F238E27FC236}">
                <a16:creationId xmlns:a16="http://schemas.microsoft.com/office/drawing/2014/main" id="{D80CBB54-4C2F-1072-3978-9735161EDB94}"/>
              </a:ext>
            </a:extLst>
          </p:cNvPr>
          <p:cNvSpPr/>
          <p:nvPr/>
        </p:nvSpPr>
        <p:spPr>
          <a:xfrm>
            <a:off x="9042038" y="4395549"/>
            <a:ext cx="792088" cy="1224136"/>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5</a:t>
            </a:r>
          </a:p>
        </p:txBody>
      </p:sp>
      <p:sp>
        <p:nvSpPr>
          <p:cNvPr id="6" name="מלבן 5">
            <a:extLst>
              <a:ext uri="{FF2B5EF4-FFF2-40B4-BE49-F238E27FC236}">
                <a16:creationId xmlns:a16="http://schemas.microsoft.com/office/drawing/2014/main" id="{F7F0CA40-CE73-4E05-CBB2-1305E77DBE77}"/>
              </a:ext>
            </a:extLst>
          </p:cNvPr>
          <p:cNvSpPr/>
          <p:nvPr/>
        </p:nvSpPr>
        <p:spPr>
          <a:xfrm>
            <a:off x="5015880" y="4395549"/>
            <a:ext cx="818264" cy="1224136"/>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6</a:t>
            </a:r>
          </a:p>
        </p:txBody>
      </p:sp>
      <p:sp>
        <p:nvSpPr>
          <p:cNvPr id="7" name="מלבן 6">
            <a:extLst>
              <a:ext uri="{FF2B5EF4-FFF2-40B4-BE49-F238E27FC236}">
                <a16:creationId xmlns:a16="http://schemas.microsoft.com/office/drawing/2014/main" id="{493F5527-14DA-A9F9-FD57-73A728CE7061}"/>
              </a:ext>
            </a:extLst>
          </p:cNvPr>
          <p:cNvSpPr/>
          <p:nvPr/>
        </p:nvSpPr>
        <p:spPr>
          <a:xfrm>
            <a:off x="9030143" y="2965479"/>
            <a:ext cx="792088" cy="1212886"/>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3</a:t>
            </a:r>
          </a:p>
        </p:txBody>
      </p:sp>
      <p:sp>
        <p:nvSpPr>
          <p:cNvPr id="8" name="מלבן 7">
            <a:extLst>
              <a:ext uri="{FF2B5EF4-FFF2-40B4-BE49-F238E27FC236}">
                <a16:creationId xmlns:a16="http://schemas.microsoft.com/office/drawing/2014/main" id="{657A6156-64D2-916B-843B-7A5FAA6E94E2}"/>
              </a:ext>
            </a:extLst>
          </p:cNvPr>
          <p:cNvSpPr/>
          <p:nvPr/>
        </p:nvSpPr>
        <p:spPr>
          <a:xfrm>
            <a:off x="5028414" y="1484784"/>
            <a:ext cx="805729" cy="1219825"/>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2</a:t>
            </a:r>
          </a:p>
        </p:txBody>
      </p:sp>
      <p:sp>
        <p:nvSpPr>
          <p:cNvPr id="10" name="מלבן 9">
            <a:extLst>
              <a:ext uri="{FF2B5EF4-FFF2-40B4-BE49-F238E27FC236}">
                <a16:creationId xmlns:a16="http://schemas.microsoft.com/office/drawing/2014/main" id="{FBA4A6AC-9B14-DD6B-0C8A-D1939607F64D}"/>
              </a:ext>
            </a:extLst>
          </p:cNvPr>
          <p:cNvSpPr/>
          <p:nvPr/>
        </p:nvSpPr>
        <p:spPr>
          <a:xfrm>
            <a:off x="5042056" y="2954229"/>
            <a:ext cx="792088" cy="1224136"/>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b="1" dirty="0">
                <a:solidFill>
                  <a:schemeClr val="bg1"/>
                </a:solidFill>
              </a:rPr>
              <a:t>4</a:t>
            </a:r>
          </a:p>
        </p:txBody>
      </p:sp>
      <p:pic>
        <p:nvPicPr>
          <p:cNvPr id="11" name="תמונה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32217968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7</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מי יקבל כמה</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sp>
        <p:nvSpPr>
          <p:cNvPr id="9" name="מלבן: פינות מעוגלות 8">
            <a:extLst>
              <a:ext uri="{FF2B5EF4-FFF2-40B4-BE49-F238E27FC236}">
                <a16:creationId xmlns:a16="http://schemas.microsoft.com/office/drawing/2014/main" id="{12367D57-946E-51F2-3D23-3E3E7AE3304A}"/>
              </a:ext>
            </a:extLst>
          </p:cNvPr>
          <p:cNvSpPr/>
          <p:nvPr/>
        </p:nvSpPr>
        <p:spPr>
          <a:xfrm>
            <a:off x="10249550" y="2477894"/>
            <a:ext cx="1773755" cy="936104"/>
          </a:xfrm>
          <a:prstGeom prst="roundRect">
            <a:avLst/>
          </a:prstGeom>
          <a:solidFill>
            <a:schemeClr val="bg1"/>
          </a:solidFill>
          <a:ln w="19050"/>
        </p:spPr>
        <p:style>
          <a:lnRef idx="1">
            <a:schemeClr val="accent1"/>
          </a:lnRef>
          <a:fillRef idx="2">
            <a:schemeClr val="accent1"/>
          </a:fillRef>
          <a:effectRef idx="1">
            <a:schemeClr val="accent1"/>
          </a:effectRef>
          <a:fontRef idx="minor">
            <a:schemeClr val="dk1"/>
          </a:fontRef>
        </p:style>
        <p:txBody>
          <a:bodyPr rtlCol="1" anchor="ctr"/>
          <a:lstStyle/>
          <a:p>
            <a:pPr algn="ctr" rtl="1"/>
            <a:r>
              <a:rPr lang="he-IL" b="1" dirty="0">
                <a:solidFill>
                  <a:srgbClr val="002060"/>
                </a:solidFill>
                <a:latin typeface="Gisha" panose="020B0502040204020203" pitchFamily="34" charset="-79"/>
                <a:cs typeface="Gisha" panose="020B0502040204020203" pitchFamily="34" charset="-79"/>
              </a:rPr>
              <a:t>פצוע קל </a:t>
            </a:r>
            <a:br>
              <a:rPr lang="en-US" b="1" dirty="0">
                <a:solidFill>
                  <a:srgbClr val="002060"/>
                </a:solidFill>
                <a:latin typeface="Gisha" panose="020B0502040204020203" pitchFamily="34" charset="-79"/>
                <a:cs typeface="Gisha" panose="020B0502040204020203" pitchFamily="34" charset="-79"/>
              </a:rPr>
            </a:br>
            <a:r>
              <a:rPr lang="he-IL" b="1" dirty="0">
                <a:solidFill>
                  <a:srgbClr val="002060"/>
                </a:solidFill>
                <a:latin typeface="Gisha" panose="020B0502040204020203" pitchFamily="34" charset="-79"/>
                <a:cs typeface="Gisha" panose="020B0502040204020203" pitchFamily="34" charset="-79"/>
              </a:rPr>
              <a:t>שלא אושפז</a:t>
            </a:r>
          </a:p>
        </p:txBody>
      </p:sp>
      <p:sp>
        <p:nvSpPr>
          <p:cNvPr id="11" name="מלבן: פינות מעוגלות 10">
            <a:extLst>
              <a:ext uri="{FF2B5EF4-FFF2-40B4-BE49-F238E27FC236}">
                <a16:creationId xmlns:a16="http://schemas.microsoft.com/office/drawing/2014/main" id="{3647A55D-794D-30B2-A89A-C9F08B7B4250}"/>
              </a:ext>
            </a:extLst>
          </p:cNvPr>
          <p:cNvSpPr/>
          <p:nvPr/>
        </p:nvSpPr>
        <p:spPr>
          <a:xfrm>
            <a:off x="7176120" y="1754364"/>
            <a:ext cx="2880320" cy="57606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חודש ראשון</a:t>
            </a:r>
          </a:p>
        </p:txBody>
      </p:sp>
      <p:sp>
        <p:nvSpPr>
          <p:cNvPr id="12" name="מלבן: פינות מעוגלות 11">
            <a:extLst>
              <a:ext uri="{FF2B5EF4-FFF2-40B4-BE49-F238E27FC236}">
                <a16:creationId xmlns:a16="http://schemas.microsoft.com/office/drawing/2014/main" id="{3F577357-547B-952E-BF90-14B3CDAF48CC}"/>
              </a:ext>
            </a:extLst>
          </p:cNvPr>
          <p:cNvSpPr/>
          <p:nvPr/>
        </p:nvSpPr>
        <p:spPr>
          <a:xfrm>
            <a:off x="3526626" y="1754364"/>
            <a:ext cx="3433470" cy="57606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חודש שני-רביעי</a:t>
            </a:r>
          </a:p>
        </p:txBody>
      </p:sp>
      <p:sp>
        <p:nvSpPr>
          <p:cNvPr id="13" name="מלבן: פינות מעוגלות 12">
            <a:extLst>
              <a:ext uri="{FF2B5EF4-FFF2-40B4-BE49-F238E27FC236}">
                <a16:creationId xmlns:a16="http://schemas.microsoft.com/office/drawing/2014/main" id="{F6269310-C5F8-D0CD-9D3A-E711E559CBCD}"/>
              </a:ext>
            </a:extLst>
          </p:cNvPr>
          <p:cNvSpPr/>
          <p:nvPr/>
        </p:nvSpPr>
        <p:spPr>
          <a:xfrm>
            <a:off x="10249550" y="3599343"/>
            <a:ext cx="1773755" cy="936104"/>
          </a:xfrm>
          <a:prstGeom prst="roundRect">
            <a:avLst/>
          </a:prstGeom>
          <a:solidFill>
            <a:schemeClr val="bg1"/>
          </a:solidFill>
          <a:ln w="28575"/>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פצוע קל שאושפז</a:t>
            </a:r>
          </a:p>
        </p:txBody>
      </p:sp>
      <p:sp>
        <p:nvSpPr>
          <p:cNvPr id="14" name="מלבן: פינות מעוגלות 13">
            <a:extLst>
              <a:ext uri="{FF2B5EF4-FFF2-40B4-BE49-F238E27FC236}">
                <a16:creationId xmlns:a16="http://schemas.microsoft.com/office/drawing/2014/main" id="{1540906E-14DB-2B60-4B41-0E31955F7B95}"/>
              </a:ext>
            </a:extLst>
          </p:cNvPr>
          <p:cNvSpPr/>
          <p:nvPr/>
        </p:nvSpPr>
        <p:spPr>
          <a:xfrm>
            <a:off x="10249550" y="4785364"/>
            <a:ext cx="1773755" cy="93610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פצוע בינוני וקשה</a:t>
            </a:r>
          </a:p>
        </p:txBody>
      </p:sp>
      <p:sp>
        <p:nvSpPr>
          <p:cNvPr id="16" name="מלבן: פינות מעוגלות 15">
            <a:extLst>
              <a:ext uri="{FF2B5EF4-FFF2-40B4-BE49-F238E27FC236}">
                <a16:creationId xmlns:a16="http://schemas.microsoft.com/office/drawing/2014/main" id="{1A9FCCC3-0EAB-94D7-ECA5-7E0ECAECA4BC}"/>
              </a:ext>
            </a:extLst>
          </p:cNvPr>
          <p:cNvSpPr/>
          <p:nvPr/>
        </p:nvSpPr>
        <p:spPr>
          <a:xfrm>
            <a:off x="7176120" y="3662876"/>
            <a:ext cx="2880320" cy="936104"/>
          </a:xfrm>
          <a:prstGeom prst="roundRect">
            <a:avLst/>
          </a:prstGeom>
          <a:solidFill>
            <a:schemeClr val="bg1"/>
          </a:solidFill>
          <a:ln w="28575"/>
        </p:spPr>
        <p:style>
          <a:lnRef idx="1">
            <a:schemeClr val="accent1"/>
          </a:lnRef>
          <a:fillRef idx="2">
            <a:schemeClr val="accent1"/>
          </a:fillRef>
          <a:effectRef idx="1">
            <a:schemeClr val="accent1"/>
          </a:effectRef>
          <a:fontRef idx="minor">
            <a:schemeClr val="dk1"/>
          </a:fontRef>
        </p:style>
        <p:txBody>
          <a:bodyPr rtlCol="1" anchor="ctr"/>
          <a:lstStyle/>
          <a:p>
            <a:pPr algn="ctr" rtl="1"/>
            <a:r>
              <a:rPr lang="he-IL" b="1" dirty="0">
                <a:solidFill>
                  <a:srgbClr val="002060"/>
                </a:solidFill>
                <a:latin typeface="Gisha" panose="020B0502040204020203" pitchFamily="34" charset="-79"/>
                <a:cs typeface="Gisha" panose="020B0502040204020203" pitchFamily="34" charset="-79"/>
              </a:rPr>
              <a:t>4,435 ₪ </a:t>
            </a:r>
          </a:p>
        </p:txBody>
      </p:sp>
      <p:sp>
        <p:nvSpPr>
          <p:cNvPr id="17" name="מלבן: פינות מעוגלות 16">
            <a:extLst>
              <a:ext uri="{FF2B5EF4-FFF2-40B4-BE49-F238E27FC236}">
                <a16:creationId xmlns:a16="http://schemas.microsoft.com/office/drawing/2014/main" id="{E5F7DD11-F76A-2FF6-DD5B-7ACDCB7F0D39}"/>
              </a:ext>
            </a:extLst>
          </p:cNvPr>
          <p:cNvSpPr/>
          <p:nvPr/>
        </p:nvSpPr>
        <p:spPr>
          <a:xfrm>
            <a:off x="7176120" y="4797152"/>
            <a:ext cx="2880320" cy="93610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r" rtl="1"/>
            <a:r>
              <a:rPr lang="he-IL" b="1" dirty="0">
                <a:solidFill>
                  <a:srgbClr val="002060"/>
                </a:solidFill>
                <a:latin typeface="Gisha" panose="020B0502040204020203" pitchFamily="34" charset="-79"/>
                <a:cs typeface="Gisha" panose="020B0502040204020203" pitchFamily="34" charset="-79"/>
              </a:rPr>
              <a:t>              7,070 ₪ </a:t>
            </a:r>
          </a:p>
        </p:txBody>
      </p:sp>
      <p:sp>
        <p:nvSpPr>
          <p:cNvPr id="18" name="מלבן: פינות מעוגלות 17">
            <a:extLst>
              <a:ext uri="{FF2B5EF4-FFF2-40B4-BE49-F238E27FC236}">
                <a16:creationId xmlns:a16="http://schemas.microsoft.com/office/drawing/2014/main" id="{D35D22B6-3814-610D-6B30-FE063A813658}"/>
              </a:ext>
            </a:extLst>
          </p:cNvPr>
          <p:cNvSpPr/>
          <p:nvPr/>
        </p:nvSpPr>
        <p:spPr>
          <a:xfrm>
            <a:off x="141387" y="2852936"/>
            <a:ext cx="3072763" cy="936104"/>
          </a:xfrm>
          <a:prstGeom prst="roundRect">
            <a:avLst/>
          </a:prstGeom>
          <a:solidFill>
            <a:schemeClr val="bg1"/>
          </a:solidFill>
          <a:ln w="28575">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sz="1400" dirty="0">
                <a:solidFill>
                  <a:srgbClr val="002060"/>
                </a:solidFill>
                <a:latin typeface="Gisha" panose="020B0502040204020203" pitchFamily="34" charset="-79"/>
                <a:cs typeface="Gisha" panose="020B0502040204020203" pitchFamily="34" charset="-79"/>
              </a:rPr>
              <a:t>אובדן ימי עבודה, כלכלה ונסיעות ולינה </a:t>
            </a:r>
            <a:br>
              <a:rPr lang="en-US" sz="1400" dirty="0">
                <a:solidFill>
                  <a:srgbClr val="002060"/>
                </a:solidFill>
                <a:latin typeface="Gisha" panose="020B0502040204020203" pitchFamily="34" charset="-79"/>
                <a:cs typeface="Gisha" panose="020B0502040204020203" pitchFamily="34" charset="-79"/>
              </a:rPr>
            </a:br>
            <a:r>
              <a:rPr lang="he-IL" b="1" dirty="0">
                <a:solidFill>
                  <a:srgbClr val="002060"/>
                </a:solidFill>
                <a:latin typeface="Gisha" panose="020B0502040204020203" pitchFamily="34" charset="-79"/>
                <a:cs typeface="Gisha" panose="020B0502040204020203" pitchFamily="34" charset="-79"/>
              </a:rPr>
              <a:t>בין 8,571 – 17,141 ₪</a:t>
            </a:r>
            <a:endParaRPr lang="he-IL" sz="1600" dirty="0">
              <a:solidFill>
                <a:srgbClr val="002060"/>
              </a:solidFill>
              <a:latin typeface="Gisha" panose="020B0502040204020203" pitchFamily="34" charset="-79"/>
              <a:cs typeface="Gisha" panose="020B0502040204020203" pitchFamily="34" charset="-79"/>
            </a:endParaRPr>
          </a:p>
        </p:txBody>
      </p:sp>
      <p:sp>
        <p:nvSpPr>
          <p:cNvPr id="19" name="מלבן: פינות מעוגלות 18">
            <a:extLst>
              <a:ext uri="{FF2B5EF4-FFF2-40B4-BE49-F238E27FC236}">
                <a16:creationId xmlns:a16="http://schemas.microsoft.com/office/drawing/2014/main" id="{FD5CC52B-DFC5-71C9-CABE-5A24D35D68EB}"/>
              </a:ext>
            </a:extLst>
          </p:cNvPr>
          <p:cNvSpPr/>
          <p:nvPr/>
        </p:nvSpPr>
        <p:spPr>
          <a:xfrm>
            <a:off x="3526626" y="3662876"/>
            <a:ext cx="3433470" cy="936104"/>
          </a:xfrm>
          <a:prstGeom prst="roundRect">
            <a:avLst/>
          </a:prstGeom>
          <a:solidFill>
            <a:schemeClr val="bg1"/>
          </a:solidFill>
          <a:ln w="28575"/>
        </p:spPr>
        <p:style>
          <a:lnRef idx="1">
            <a:schemeClr val="accent1"/>
          </a:lnRef>
          <a:fillRef idx="2">
            <a:schemeClr val="accent1"/>
          </a:fillRef>
          <a:effectRef idx="1">
            <a:schemeClr val="accent1"/>
          </a:effectRef>
          <a:fontRef idx="minor">
            <a:schemeClr val="dk1"/>
          </a:fontRef>
        </p:style>
        <p:txBody>
          <a:bodyPr rtlCol="1" anchor="ctr"/>
          <a:lstStyle/>
          <a:p>
            <a:pPr algn="ctr">
              <a:defRPr/>
            </a:pPr>
            <a:r>
              <a:rPr lang="he-IL" dirty="0">
                <a:latin typeface="Gisha" panose="020B0502040204020203" pitchFamily="34" charset="-79"/>
                <a:cs typeface="Gisha" panose="020B0502040204020203" pitchFamily="34" charset="-79"/>
              </a:rPr>
              <a:t>מקדמה בגין תגמולים </a:t>
            </a:r>
            <a:r>
              <a:rPr lang="he-IL" b="1" dirty="0">
                <a:solidFill>
                  <a:srgbClr val="002060"/>
                </a:solidFill>
                <a:latin typeface="Gisha" panose="020B0502040204020203" pitchFamily="34" charset="-79"/>
                <a:cs typeface="Gisha" panose="020B0502040204020203" pitchFamily="34" charset="-79"/>
              </a:rPr>
              <a:t>1,593</a:t>
            </a:r>
            <a:r>
              <a:rPr lang="he-IL" dirty="0">
                <a:latin typeface="Gisha" panose="020B0502040204020203" pitchFamily="34" charset="-79"/>
                <a:cs typeface="Gisha" panose="020B0502040204020203" pitchFamily="34" charset="-79"/>
              </a:rPr>
              <a:t> </a:t>
            </a:r>
            <a:r>
              <a:rPr lang="he-IL" b="1" dirty="0">
                <a:solidFill>
                  <a:srgbClr val="002060"/>
                </a:solidFill>
                <a:latin typeface="Gisha" panose="020B0502040204020203" pitchFamily="34" charset="-79"/>
                <a:cs typeface="Gisha" panose="020B0502040204020203" pitchFamily="34" charset="-79"/>
              </a:rPr>
              <a:t>₪</a:t>
            </a:r>
          </a:p>
          <a:p>
            <a:pPr algn="ctr">
              <a:defRPr/>
            </a:pPr>
            <a:r>
              <a:rPr lang="he-IL" b="1" dirty="0">
                <a:solidFill>
                  <a:srgbClr val="002060"/>
                </a:solidFill>
                <a:latin typeface="Gisha" panose="020B0502040204020203" pitchFamily="34" charset="-79"/>
                <a:cs typeface="Gisha" panose="020B0502040204020203" pitchFamily="34" charset="-79"/>
              </a:rPr>
              <a:t>ואם מאושפז 4,228</a:t>
            </a:r>
            <a:r>
              <a:rPr lang="he-IL" sz="1400" dirty="0">
                <a:latin typeface="Gisha" panose="020B0502040204020203" pitchFamily="34" charset="-79"/>
                <a:cs typeface="Gisha" panose="020B0502040204020203" pitchFamily="34" charset="-79"/>
              </a:rPr>
              <a:t> </a:t>
            </a:r>
          </a:p>
          <a:p>
            <a:pPr algn="ctr">
              <a:defRPr/>
            </a:pPr>
            <a:r>
              <a:rPr lang="he-IL" sz="1400" dirty="0">
                <a:latin typeface="Gisha" panose="020B0502040204020203" pitchFamily="34" charset="-79"/>
                <a:cs typeface="Gisha" panose="020B0502040204020203" pitchFamily="34" charset="-79"/>
              </a:rPr>
              <a:t>בגין כל חודש אשפוז</a:t>
            </a:r>
            <a:endParaRPr lang="en-US" sz="1400" dirty="0">
              <a:latin typeface="Gisha" panose="020B0502040204020203" pitchFamily="34" charset="-79"/>
              <a:cs typeface="Gisha" panose="020B0502040204020203" pitchFamily="34" charset="-79"/>
            </a:endParaRPr>
          </a:p>
        </p:txBody>
      </p:sp>
      <p:sp>
        <p:nvSpPr>
          <p:cNvPr id="20" name="מלבן: פינות מעוגלות 19">
            <a:extLst>
              <a:ext uri="{FF2B5EF4-FFF2-40B4-BE49-F238E27FC236}">
                <a16:creationId xmlns:a16="http://schemas.microsoft.com/office/drawing/2014/main" id="{255CE44F-BCF4-2B67-0C2F-7251FDE98B0B}"/>
              </a:ext>
            </a:extLst>
          </p:cNvPr>
          <p:cNvSpPr/>
          <p:nvPr/>
        </p:nvSpPr>
        <p:spPr>
          <a:xfrm>
            <a:off x="3526626" y="4797152"/>
            <a:ext cx="3433469" cy="93610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defRPr/>
            </a:pPr>
            <a:r>
              <a:rPr lang="he-IL" dirty="0">
                <a:latin typeface="Gisha" panose="020B0502040204020203" pitchFamily="34" charset="-79"/>
                <a:cs typeface="Gisha" panose="020B0502040204020203" pitchFamily="34" charset="-79"/>
              </a:rPr>
              <a:t>מקדמה בגין תגמולים </a:t>
            </a:r>
            <a:r>
              <a:rPr lang="he-IL" b="1" dirty="0">
                <a:solidFill>
                  <a:srgbClr val="002060"/>
                </a:solidFill>
                <a:latin typeface="Gisha" panose="020B0502040204020203" pitchFamily="34" charset="-79"/>
                <a:cs typeface="Gisha" panose="020B0502040204020203" pitchFamily="34" charset="-79"/>
              </a:rPr>
              <a:t>4,248</a:t>
            </a:r>
            <a:r>
              <a:rPr lang="he-IL" dirty="0">
                <a:latin typeface="Gisha" panose="020B0502040204020203" pitchFamily="34" charset="-79"/>
                <a:cs typeface="Gisha" panose="020B0502040204020203" pitchFamily="34" charset="-79"/>
              </a:rPr>
              <a:t> </a:t>
            </a:r>
            <a:r>
              <a:rPr lang="he-IL" b="1" dirty="0">
                <a:solidFill>
                  <a:srgbClr val="002060"/>
                </a:solidFill>
                <a:latin typeface="Gisha" panose="020B0502040204020203" pitchFamily="34" charset="-79"/>
                <a:cs typeface="Gisha" panose="020B0502040204020203" pitchFamily="34" charset="-79"/>
              </a:rPr>
              <a:t>₪</a:t>
            </a:r>
          </a:p>
          <a:p>
            <a:pPr algn="ctr">
              <a:defRPr/>
            </a:pPr>
            <a:r>
              <a:rPr lang="he-IL" b="1" dirty="0">
                <a:solidFill>
                  <a:srgbClr val="002060"/>
                </a:solidFill>
                <a:latin typeface="Gisha" panose="020B0502040204020203" pitchFamily="34" charset="-79"/>
                <a:cs typeface="Gisha" panose="020B0502040204020203" pitchFamily="34" charset="-79"/>
              </a:rPr>
              <a:t>ואם מאושפז 9,514 ש"ח </a:t>
            </a:r>
          </a:p>
          <a:p>
            <a:pPr algn="ctr">
              <a:defRPr/>
            </a:pPr>
            <a:r>
              <a:rPr lang="he-IL" sz="1400" dirty="0">
                <a:latin typeface="Gisha" panose="020B0502040204020203" pitchFamily="34" charset="-79"/>
                <a:cs typeface="Gisha" panose="020B0502040204020203" pitchFamily="34" charset="-79"/>
              </a:rPr>
              <a:t>בגין כל חודש אשפוז</a:t>
            </a:r>
            <a:endParaRPr lang="en-US" sz="1400" dirty="0">
              <a:latin typeface="Gisha" panose="020B0502040204020203" pitchFamily="34" charset="-79"/>
              <a:cs typeface="Gisha" panose="020B0502040204020203" pitchFamily="34" charset="-79"/>
            </a:endParaRPr>
          </a:p>
        </p:txBody>
      </p:sp>
      <p:sp>
        <p:nvSpPr>
          <p:cNvPr id="21" name="מלבן: פינות מעוגלות 11">
            <a:extLst>
              <a:ext uri="{FF2B5EF4-FFF2-40B4-BE49-F238E27FC236}">
                <a16:creationId xmlns:a16="http://schemas.microsoft.com/office/drawing/2014/main" id="{66387173-2121-CD58-5F36-D49DD76EB43D}"/>
              </a:ext>
            </a:extLst>
          </p:cNvPr>
          <p:cNvSpPr/>
          <p:nvPr/>
        </p:nvSpPr>
        <p:spPr>
          <a:xfrm>
            <a:off x="7176120" y="2528600"/>
            <a:ext cx="2880320" cy="936104"/>
          </a:xfrm>
          <a:prstGeom prst="roundRect">
            <a:avLst/>
          </a:prstGeom>
          <a:solidFill>
            <a:schemeClr val="bg1"/>
          </a:solidFill>
          <a:ln w="19050"/>
        </p:spPr>
        <p:style>
          <a:lnRef idx="1">
            <a:schemeClr val="accent1"/>
          </a:lnRef>
          <a:fillRef idx="2">
            <a:schemeClr val="accent1"/>
          </a:fillRef>
          <a:effectRef idx="1">
            <a:schemeClr val="accent1"/>
          </a:effectRef>
          <a:fontRef idx="minor">
            <a:schemeClr val="dk1"/>
          </a:fontRef>
        </p:style>
        <p:txBody>
          <a:bodyPr rtlCol="1" anchor="ctr"/>
          <a:lstStyle/>
          <a:p>
            <a:pPr algn="ctr" rtl="1"/>
            <a:r>
              <a:rPr lang="he-IL" b="1" dirty="0">
                <a:solidFill>
                  <a:srgbClr val="002060"/>
                </a:solidFill>
                <a:latin typeface="Gisha" panose="020B0502040204020203" pitchFamily="34" charset="-79"/>
                <a:cs typeface="Gisha" panose="020B0502040204020203" pitchFamily="34" charset="-79"/>
              </a:rPr>
              <a:t>1,800 ₪ </a:t>
            </a:r>
          </a:p>
        </p:txBody>
      </p:sp>
      <p:sp>
        <p:nvSpPr>
          <p:cNvPr id="22" name="מלבן: פינות מעוגלות 17">
            <a:extLst>
              <a:ext uri="{FF2B5EF4-FFF2-40B4-BE49-F238E27FC236}">
                <a16:creationId xmlns:a16="http://schemas.microsoft.com/office/drawing/2014/main" id="{63B9C0C5-243E-BA92-7479-F6E8273898F2}"/>
              </a:ext>
            </a:extLst>
          </p:cNvPr>
          <p:cNvSpPr/>
          <p:nvPr/>
        </p:nvSpPr>
        <p:spPr>
          <a:xfrm>
            <a:off x="3526626" y="2528600"/>
            <a:ext cx="3433470" cy="936104"/>
          </a:xfrm>
          <a:prstGeom prst="roundRect">
            <a:avLst/>
          </a:prstGeom>
          <a:solidFill>
            <a:schemeClr val="bg1"/>
          </a:solidFill>
          <a:ln w="19050"/>
        </p:spPr>
        <p:style>
          <a:lnRef idx="1">
            <a:schemeClr val="accent1"/>
          </a:lnRef>
          <a:fillRef idx="2">
            <a:schemeClr val="accent1"/>
          </a:fillRef>
          <a:effectRef idx="1">
            <a:schemeClr val="accent1"/>
          </a:effectRef>
          <a:fontRef idx="minor">
            <a:schemeClr val="dk1"/>
          </a:fontRef>
        </p:style>
        <p:txBody>
          <a:bodyPr rtlCol="1" anchor="ctr"/>
          <a:lstStyle/>
          <a:p>
            <a:pPr algn="r" rtl="1"/>
            <a:r>
              <a:rPr lang="he-IL" sz="1600" dirty="0">
                <a:latin typeface="Gisha" panose="020B0502040204020203" pitchFamily="34" charset="-79"/>
                <a:cs typeface="Gisha" panose="020B0502040204020203" pitchFamily="34" charset="-79"/>
              </a:rPr>
              <a:t>מקדמה בגין תגמולים </a:t>
            </a:r>
            <a:r>
              <a:rPr lang="he-IL" b="1" dirty="0">
                <a:solidFill>
                  <a:srgbClr val="002060"/>
                </a:solidFill>
                <a:latin typeface="Gisha" panose="020B0502040204020203" pitchFamily="34" charset="-79"/>
                <a:cs typeface="Gisha" panose="020B0502040204020203" pitchFamily="34" charset="-79"/>
              </a:rPr>
              <a:t>1,593</a:t>
            </a:r>
            <a:r>
              <a:rPr lang="he-IL" sz="1600" dirty="0">
                <a:latin typeface="Gisha" panose="020B0502040204020203" pitchFamily="34" charset="-79"/>
                <a:cs typeface="Gisha" panose="020B0502040204020203" pitchFamily="34" charset="-79"/>
              </a:rPr>
              <a:t> </a:t>
            </a:r>
            <a:r>
              <a:rPr lang="he-IL" b="1" dirty="0">
                <a:solidFill>
                  <a:srgbClr val="002060"/>
                </a:solidFill>
                <a:latin typeface="Gisha" panose="020B0502040204020203" pitchFamily="34" charset="-79"/>
                <a:cs typeface="Gisha" panose="020B0502040204020203" pitchFamily="34" charset="-79"/>
              </a:rPr>
              <a:t>₪</a:t>
            </a:r>
            <a:r>
              <a:rPr lang="he-IL" sz="1600" dirty="0">
                <a:latin typeface="Gisha" panose="020B0502040204020203" pitchFamily="34" charset="-79"/>
                <a:cs typeface="Gisha" panose="020B0502040204020203" pitchFamily="34" charset="-79"/>
              </a:rPr>
              <a:t> </a:t>
            </a:r>
          </a:p>
        </p:txBody>
      </p:sp>
      <p:sp>
        <p:nvSpPr>
          <p:cNvPr id="23" name="מלבן: פינות מעוגלות 5">
            <a:extLst>
              <a:ext uri="{FF2B5EF4-FFF2-40B4-BE49-F238E27FC236}">
                <a16:creationId xmlns:a16="http://schemas.microsoft.com/office/drawing/2014/main" id="{21BABBCA-DF26-4950-ADBB-42F4C3BC40C6}"/>
              </a:ext>
            </a:extLst>
          </p:cNvPr>
          <p:cNvSpPr/>
          <p:nvPr/>
        </p:nvSpPr>
        <p:spPr>
          <a:xfrm>
            <a:off x="119336" y="1772816"/>
            <a:ext cx="3072762" cy="576064"/>
          </a:xfrm>
          <a:prstGeom prst="roundRect">
            <a:avLst/>
          </a:prstGeom>
          <a:solidFill>
            <a:schemeClr val="bg1"/>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הוצאות לבן משפחה </a:t>
            </a:r>
          </a:p>
        </p:txBody>
      </p:sp>
      <p:sp>
        <p:nvSpPr>
          <p:cNvPr id="24" name="מלבן: פינות מעוגלות 13">
            <a:extLst>
              <a:ext uri="{FF2B5EF4-FFF2-40B4-BE49-F238E27FC236}">
                <a16:creationId xmlns:a16="http://schemas.microsoft.com/office/drawing/2014/main" id="{C559F332-A36A-FE7F-CBBC-976342F5C5F3}"/>
              </a:ext>
            </a:extLst>
          </p:cNvPr>
          <p:cNvSpPr/>
          <p:nvPr/>
        </p:nvSpPr>
        <p:spPr>
          <a:xfrm>
            <a:off x="153811" y="4005064"/>
            <a:ext cx="3060339" cy="936104"/>
          </a:xfrm>
          <a:prstGeom prst="roundRect">
            <a:avLst/>
          </a:prstGeom>
          <a:solidFill>
            <a:schemeClr val="accent1">
              <a:lumMod val="40000"/>
              <a:lumOff val="60000"/>
            </a:schemeClr>
          </a:solidFill>
          <a:ln w="28575">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a:r>
              <a:rPr lang="he-IL" b="1" dirty="0">
                <a:solidFill>
                  <a:srgbClr val="002060"/>
                </a:solidFill>
                <a:latin typeface="Gisha" panose="020B0502040204020203" pitchFamily="34" charset="-79"/>
                <a:cs typeface="Gisha" panose="020B0502040204020203" pitchFamily="34" charset="-79"/>
              </a:rPr>
              <a:t>פונקציה של חומרת הפציעה ותקופת האשפוז</a:t>
            </a:r>
          </a:p>
        </p:txBody>
      </p:sp>
      <p:cxnSp>
        <p:nvCxnSpPr>
          <p:cNvPr id="25" name="מחבר ישר 24">
            <a:extLst>
              <a:ext uri="{FF2B5EF4-FFF2-40B4-BE49-F238E27FC236}">
                <a16:creationId xmlns:a16="http://schemas.microsoft.com/office/drawing/2014/main" id="{3AD01E55-3E39-853D-F483-CCA35B8E7C11}"/>
              </a:ext>
            </a:extLst>
          </p:cNvPr>
          <p:cNvCxnSpPr/>
          <p:nvPr/>
        </p:nvCxnSpPr>
        <p:spPr>
          <a:xfrm>
            <a:off x="3336115" y="1268760"/>
            <a:ext cx="23581" cy="5328592"/>
          </a:xfrm>
          <a:prstGeom prst="line">
            <a:avLst/>
          </a:prstGeom>
          <a:ln w="12700"/>
        </p:spPr>
        <p:style>
          <a:lnRef idx="1">
            <a:schemeClr val="dk1"/>
          </a:lnRef>
          <a:fillRef idx="0">
            <a:schemeClr val="dk1"/>
          </a:fillRef>
          <a:effectRef idx="0">
            <a:schemeClr val="dk1"/>
          </a:effectRef>
          <a:fontRef idx="minor">
            <a:schemeClr val="tx1"/>
          </a:fontRef>
        </p:style>
      </p:cxnSp>
      <p:pic>
        <p:nvPicPr>
          <p:cNvPr id="26" name="תמונה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23108528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8</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נכי צהל קיימים – פעולות שהתבצעו</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3354908387"/>
              </p:ext>
            </p:extLst>
          </p:nvPr>
        </p:nvGraphicFramePr>
        <p:xfrm>
          <a:off x="47328" y="1196752"/>
          <a:ext cx="12144672" cy="482453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מלבן 1">
            <a:extLst>
              <a:ext uri="{FF2B5EF4-FFF2-40B4-BE49-F238E27FC236}">
                <a16:creationId xmlns:a16="http://schemas.microsoft.com/office/drawing/2014/main" id="{4CF04B79-0AE5-B771-B87E-5D109BA05C68}"/>
              </a:ext>
            </a:extLst>
          </p:cNvPr>
          <p:cNvSpPr/>
          <p:nvPr/>
        </p:nvSpPr>
        <p:spPr>
          <a:xfrm>
            <a:off x="9624392" y="1196752"/>
            <a:ext cx="936104" cy="1368152"/>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dirty="0"/>
              <a:t>1</a:t>
            </a:r>
          </a:p>
        </p:txBody>
      </p:sp>
      <p:sp>
        <p:nvSpPr>
          <p:cNvPr id="4" name="מלבן 3">
            <a:extLst>
              <a:ext uri="{FF2B5EF4-FFF2-40B4-BE49-F238E27FC236}">
                <a16:creationId xmlns:a16="http://schemas.microsoft.com/office/drawing/2014/main" id="{DE86C1F1-144A-C9E1-758F-3BF0BBEBD586}"/>
              </a:ext>
            </a:extLst>
          </p:cNvPr>
          <p:cNvSpPr/>
          <p:nvPr/>
        </p:nvSpPr>
        <p:spPr>
          <a:xfrm>
            <a:off x="9638394" y="2895006"/>
            <a:ext cx="936104" cy="1368152"/>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dirty="0"/>
              <a:t>3</a:t>
            </a:r>
          </a:p>
        </p:txBody>
      </p:sp>
      <p:sp>
        <p:nvSpPr>
          <p:cNvPr id="6" name="מלבן 5">
            <a:extLst>
              <a:ext uri="{FF2B5EF4-FFF2-40B4-BE49-F238E27FC236}">
                <a16:creationId xmlns:a16="http://schemas.microsoft.com/office/drawing/2014/main" id="{CA743D5C-97D4-E7C4-4A6C-2DB8B6F52793}"/>
              </a:ext>
            </a:extLst>
          </p:cNvPr>
          <p:cNvSpPr/>
          <p:nvPr/>
        </p:nvSpPr>
        <p:spPr>
          <a:xfrm>
            <a:off x="7392144" y="4509120"/>
            <a:ext cx="936104" cy="1368152"/>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dirty="0"/>
              <a:t>5</a:t>
            </a:r>
          </a:p>
        </p:txBody>
      </p:sp>
      <p:sp>
        <p:nvSpPr>
          <p:cNvPr id="7" name="מלבן 6">
            <a:extLst>
              <a:ext uri="{FF2B5EF4-FFF2-40B4-BE49-F238E27FC236}">
                <a16:creationId xmlns:a16="http://schemas.microsoft.com/office/drawing/2014/main" id="{5A866391-1204-4D38-9584-5D8FAC8F7813}"/>
              </a:ext>
            </a:extLst>
          </p:cNvPr>
          <p:cNvSpPr/>
          <p:nvPr/>
        </p:nvSpPr>
        <p:spPr>
          <a:xfrm>
            <a:off x="5141803" y="1196752"/>
            <a:ext cx="936104" cy="1368152"/>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dirty="0"/>
              <a:t>2</a:t>
            </a:r>
          </a:p>
        </p:txBody>
      </p:sp>
      <p:sp>
        <p:nvSpPr>
          <p:cNvPr id="8" name="מלבן 7">
            <a:extLst>
              <a:ext uri="{FF2B5EF4-FFF2-40B4-BE49-F238E27FC236}">
                <a16:creationId xmlns:a16="http://schemas.microsoft.com/office/drawing/2014/main" id="{E0CE1ABD-64BF-DE37-7E34-60C36CA89E5A}"/>
              </a:ext>
            </a:extLst>
          </p:cNvPr>
          <p:cNvSpPr/>
          <p:nvPr/>
        </p:nvSpPr>
        <p:spPr>
          <a:xfrm>
            <a:off x="5087888" y="2847387"/>
            <a:ext cx="936104" cy="1368152"/>
          </a:xfrm>
          <a:prstGeom prst="rect">
            <a:avLst/>
          </a:prstGeom>
          <a:solidFill>
            <a:srgbClr val="336699"/>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4000" dirty="0"/>
              <a:t>4</a:t>
            </a:r>
          </a:p>
        </p:txBody>
      </p:sp>
      <p:pic>
        <p:nvPicPr>
          <p:cNvPr id="10" name="תמונה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254664683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5"/>
          <p:cNvSpPr>
            <a:spLocks noGrp="1"/>
          </p:cNvSpPr>
          <p:nvPr>
            <p:ph type="sldNum" idx="12"/>
            <p:custDataLst>
              <p:tags r:id="rId1"/>
            </p:custDataLst>
          </p:nvPr>
        </p:nvSpPr>
        <p:spPr>
          <a:xfrm>
            <a:off x="838200" y="6356350"/>
            <a:ext cx="2743200" cy="365125"/>
          </a:xfrm>
          <a:prstGeom prst="rect">
            <a:avLst/>
          </a:prstGeom>
          <a:noFill/>
          <a:ln w="9525" cap="flat" cmpd="sng" algn="ctr">
            <a:noFill/>
            <a:prstDash val="solid"/>
            <a:round/>
            <a:headEnd type="none" w="med" len="med"/>
            <a:tailEnd type="none" w="med" len="med"/>
          </a:ln>
        </p:spPr>
        <p:txBody>
          <a:bodyPr/>
          <a:lstStyle/>
          <a:p>
            <a:pPr marL="0" marR="0" lvl="0" indent="0" algn="l" defTabSz="455612" rtl="0" eaLnBrk="1" fontAlgn="auto" latinLnBrk="0" hangingPunct="1">
              <a:lnSpc>
                <a:spcPct val="100000"/>
              </a:lnSpc>
              <a:spcBef>
                <a:spcPct val="0"/>
              </a:spcBef>
              <a:spcAft>
                <a:spcPct val="0"/>
              </a:spcAft>
              <a:buClrTx/>
              <a:buSzTx/>
              <a:buFontTx/>
              <a:buNone/>
              <a:defRPr/>
            </a:pPr>
            <a:fld id="{B2D90D31-925A-4402-9229-4DA9E563C674}" type="slidenum">
              <a:rPr kumimoji="0" lang="he-IL" sz="1200" b="0" i="0" u="none" strike="noStrike" kern="1200" cap="none" spc="0" normalizeH="0" baseline="0" noProof="0">
                <a:ln w="9525" cap="flat" cmpd="sng" algn="ctr">
                  <a:noFill/>
                  <a:prstDash val="solid"/>
                  <a:round/>
                  <a:headEnd type="none" w="med" len="med"/>
                  <a:tailEnd type="none" w="med" len="med"/>
                </a:ln>
                <a:solidFill>
                  <a:srgbClr val="898989"/>
                </a:solidFill>
                <a:effectLst/>
                <a:uLnTx/>
                <a:uFillTx/>
                <a:latin typeface="Arial"/>
                <a:ea typeface="Arial"/>
                <a:cs typeface="Arial"/>
                <a:sym typeface="Wingdings" charset="2"/>
              </a:rPr>
              <a:pPr marL="0" marR="0" lvl="0" indent="0" algn="l" defTabSz="455612" rtl="0" eaLnBrk="1" fontAlgn="auto" latinLnBrk="0" hangingPunct="1">
                <a:lnSpc>
                  <a:spcPct val="100000"/>
                </a:lnSpc>
                <a:spcBef>
                  <a:spcPct val="0"/>
                </a:spcBef>
                <a:spcAft>
                  <a:spcPct val="0"/>
                </a:spcAft>
                <a:buClrTx/>
                <a:buSzTx/>
                <a:buFontTx/>
                <a:buNone/>
                <a:defRPr/>
              </a:pPr>
              <a:t>9</a:t>
            </a:fld>
            <a:endParaRPr kumimoji="0" lang="he-IL" sz="1200" b="0" i="0" u="none" strike="noStrike" kern="1200" cap="none" spc="0" normalizeH="0" baseline="0" noProof="0">
              <a:ln>
                <a:noFill/>
              </a:ln>
              <a:solidFill>
                <a:prstClr val="black">
                  <a:tint val="75000"/>
                </a:prstClr>
              </a:solidFill>
              <a:effectLst/>
              <a:uLnTx/>
              <a:uFillTx/>
              <a:latin typeface="Calibri Light"/>
            </a:endParaRPr>
          </a:p>
        </p:txBody>
      </p:sp>
      <p:sp>
        <p:nvSpPr>
          <p:cNvPr id="5" name="Rectangle 8">
            <a:extLst>
              <a:ext uri="{FF2B5EF4-FFF2-40B4-BE49-F238E27FC236}">
                <a16:creationId xmlns:a16="http://schemas.microsoft.com/office/drawing/2014/main" id="{C9000DE7-A18E-2943-879A-849572428701}"/>
              </a:ext>
            </a:extLst>
          </p:cNvPr>
          <p:cNvSpPr/>
          <p:nvPr>
            <p:custDataLst>
              <p:tags r:id="rId2"/>
            </p:custDataLst>
          </p:nvPr>
        </p:nvSpPr>
        <p:spPr>
          <a:xfrm>
            <a:off x="0" y="296905"/>
            <a:ext cx="12192001" cy="659289"/>
          </a:xfrm>
          <a:prstGeom prst="rect">
            <a:avLst/>
          </a:prstGeom>
          <a:solidFill>
            <a:srgbClr val="336699"/>
          </a:solidFill>
          <a:ln w="12700" cap="flat" cmpd="sng" algn="ctr">
            <a:solidFill>
              <a:srgbClr val="006699"/>
            </a:solidFill>
            <a:prstDash val="solid"/>
            <a:miter lim="800000"/>
            <a:headEnd type="none" w="med" len="med"/>
            <a:tailEnd type="none" w="med" len="med"/>
          </a:ln>
        </p:spPr>
        <p:txBody>
          <a:bodyPr rtlCol="0" anchor="ctr"/>
          <a:lstStyle/>
          <a:p>
            <a:pPr marL="0" marR="0" lvl="0" indent="0" algn="ctr" defTabSz="914400" rtl="1" eaLnBrk="1" fontAlgn="auto" latinLnBrk="0" hangingPunct="1">
              <a:lnSpc>
                <a:spcPct val="100000"/>
              </a:lnSpc>
              <a:spcBef>
                <a:spcPct val="0"/>
              </a:spcBef>
              <a:spcAft>
                <a:spcPct val="0"/>
              </a:spcAft>
              <a:buClrTx/>
              <a:buSzTx/>
              <a:buFontTx/>
              <a:buNone/>
              <a:defRPr/>
            </a:pPr>
            <a:r>
              <a:rPr kumimoji="0" lang="he-IL"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rPr>
              <a:t>אתגרים</a:t>
            </a:r>
            <a:endParaRPr kumimoji="0" lang="en-US" sz="4000" b="1" i="0" u="none" strike="noStrike" kern="1200" cap="none" spc="0" normalizeH="0" baseline="0" noProof="0" dirty="0">
              <a:ln>
                <a:noFill/>
              </a:ln>
              <a:solidFill>
                <a:prstClr val="white"/>
              </a:solidFill>
              <a:effectLst/>
              <a:uLnTx/>
              <a:uFillTx/>
              <a:latin typeface="David" pitchFamily="34" charset="-79"/>
              <a:cs typeface="David" panose="020E0502060401010101" pitchFamily="34" charset="-79"/>
            </a:endParaRPr>
          </a:p>
        </p:txBody>
      </p:sp>
      <p:graphicFrame>
        <p:nvGraphicFramePr>
          <p:cNvPr id="3" name="דיאגרמה 2"/>
          <p:cNvGraphicFramePr/>
          <p:nvPr>
            <p:custDataLst>
              <p:tags r:id="rId3"/>
            </p:custDataLst>
            <p:extLst>
              <p:ext uri="{D42A27DB-BD31-4B8C-83A1-F6EECF244321}">
                <p14:modId xmlns:p14="http://schemas.microsoft.com/office/powerpoint/2010/main" val="3557728863"/>
              </p:ext>
            </p:extLst>
          </p:nvPr>
        </p:nvGraphicFramePr>
        <p:xfrm>
          <a:off x="623392" y="1412775"/>
          <a:ext cx="10945216" cy="446449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תמונה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52758" y="5959488"/>
            <a:ext cx="895770" cy="895770"/>
          </a:xfrm>
          <a:prstGeom prst="rect">
            <a:avLst/>
          </a:prstGeom>
        </p:spPr>
      </p:pic>
    </p:spTree>
    <p:extLst>
      <p:ext uri="{BB962C8B-B14F-4D97-AF65-F5344CB8AC3E}">
        <p14:creationId xmlns:p14="http://schemas.microsoft.com/office/powerpoint/2010/main" val="28200429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22.10.14"/>
  <p:tag name="AS_TITLE" val="Aspose.Slides for .NET 4.0"/>
  <p:tag name="AS_VERSION" val="22.10"/>
</p:tagLst>
</file>

<file path=ppt/tags/tag10.xml><?xml version="1.0" encoding="utf-8"?>
<p:tagLst xmlns:a="http://schemas.openxmlformats.org/drawingml/2006/main" xmlns:r="http://schemas.openxmlformats.org/officeDocument/2006/relationships" xmlns:p="http://schemas.openxmlformats.org/presentationml/2006/main">
  <p:tag name="AS_UNIQUEID" val="128"/>
</p:tagLst>
</file>

<file path=ppt/tags/tag100.xml><?xml version="1.0" encoding="utf-8"?>
<p:tagLst xmlns:a="http://schemas.openxmlformats.org/drawingml/2006/main" xmlns:r="http://schemas.openxmlformats.org/officeDocument/2006/relationships" xmlns:p="http://schemas.openxmlformats.org/presentationml/2006/main">
  <p:tag name="AS_UNIQUEID" val="127"/>
</p:tagLst>
</file>

<file path=ppt/tags/tag101.xml><?xml version="1.0" encoding="utf-8"?>
<p:tagLst xmlns:a="http://schemas.openxmlformats.org/drawingml/2006/main" xmlns:r="http://schemas.openxmlformats.org/officeDocument/2006/relationships" xmlns:p="http://schemas.openxmlformats.org/presentationml/2006/main">
  <p:tag name="AS_UNIQUEID" val="128"/>
</p:tagLst>
</file>

<file path=ppt/tags/tag102.xml><?xml version="1.0" encoding="utf-8"?>
<p:tagLst xmlns:a="http://schemas.openxmlformats.org/drawingml/2006/main" xmlns:r="http://schemas.openxmlformats.org/officeDocument/2006/relationships" xmlns:p="http://schemas.openxmlformats.org/presentationml/2006/main">
  <p:tag name="AS_UNIQUEID" val="129"/>
</p:tagLst>
</file>

<file path=ppt/tags/tag103.xml><?xml version="1.0" encoding="utf-8"?>
<p:tagLst xmlns:a="http://schemas.openxmlformats.org/drawingml/2006/main" xmlns:r="http://schemas.openxmlformats.org/officeDocument/2006/relationships" xmlns:p="http://schemas.openxmlformats.org/presentationml/2006/main">
  <p:tag name="AS_UNIQUEID" val="127"/>
</p:tagLst>
</file>

<file path=ppt/tags/tag104.xml><?xml version="1.0" encoding="utf-8"?>
<p:tagLst xmlns:a="http://schemas.openxmlformats.org/drawingml/2006/main" xmlns:r="http://schemas.openxmlformats.org/officeDocument/2006/relationships" xmlns:p="http://schemas.openxmlformats.org/presentationml/2006/main">
  <p:tag name="AS_UNIQUEID" val="128"/>
</p:tagLst>
</file>

<file path=ppt/tags/tag105.xml><?xml version="1.0" encoding="utf-8"?>
<p:tagLst xmlns:a="http://schemas.openxmlformats.org/drawingml/2006/main" xmlns:r="http://schemas.openxmlformats.org/officeDocument/2006/relationships" xmlns:p="http://schemas.openxmlformats.org/presentationml/2006/main">
  <p:tag name="AS_UNIQUEID" val="129"/>
</p:tagLst>
</file>

<file path=ppt/tags/tag106.xml><?xml version="1.0" encoding="utf-8"?>
<p:tagLst xmlns:a="http://schemas.openxmlformats.org/drawingml/2006/main" xmlns:r="http://schemas.openxmlformats.org/officeDocument/2006/relationships" xmlns:p="http://schemas.openxmlformats.org/presentationml/2006/main">
  <p:tag name="AS_UNIQUEID" val="2940"/>
</p:tagLst>
</file>

<file path=ppt/tags/tag107.xml><?xml version="1.0" encoding="utf-8"?>
<p:tagLst xmlns:a="http://schemas.openxmlformats.org/drawingml/2006/main" xmlns:r="http://schemas.openxmlformats.org/officeDocument/2006/relationships" xmlns:p="http://schemas.openxmlformats.org/presentationml/2006/main">
  <p:tag name="AS_UNIQUEID" val="2941"/>
</p:tagLst>
</file>

<file path=ppt/tags/tag108.xml><?xml version="1.0" encoding="utf-8"?>
<p:tagLst xmlns:a="http://schemas.openxmlformats.org/drawingml/2006/main" xmlns:r="http://schemas.openxmlformats.org/officeDocument/2006/relationships" xmlns:p="http://schemas.openxmlformats.org/presentationml/2006/main">
  <p:tag name="AS_UNIQUEID" val="2942"/>
</p:tagLst>
</file>

<file path=ppt/tags/tag109.xml><?xml version="1.0" encoding="utf-8"?>
<p:tagLst xmlns:a="http://schemas.openxmlformats.org/drawingml/2006/main" xmlns:r="http://schemas.openxmlformats.org/officeDocument/2006/relationships" xmlns:p="http://schemas.openxmlformats.org/presentationml/2006/main">
  <p:tag name="AS_UNIQUEID" val="127"/>
</p:tagLst>
</file>

<file path=ppt/tags/tag11.xml><?xml version="1.0" encoding="utf-8"?>
<p:tagLst xmlns:a="http://schemas.openxmlformats.org/drawingml/2006/main" xmlns:r="http://schemas.openxmlformats.org/officeDocument/2006/relationships" xmlns:p="http://schemas.openxmlformats.org/presentationml/2006/main">
  <p:tag name="AS_UNIQUEID" val="129"/>
</p:tagLst>
</file>

<file path=ppt/tags/tag110.xml><?xml version="1.0" encoding="utf-8"?>
<p:tagLst xmlns:a="http://schemas.openxmlformats.org/drawingml/2006/main" xmlns:r="http://schemas.openxmlformats.org/officeDocument/2006/relationships" xmlns:p="http://schemas.openxmlformats.org/presentationml/2006/main">
  <p:tag name="AS_UNIQUEID" val="128"/>
</p:tagLst>
</file>

<file path=ppt/tags/tag111.xml><?xml version="1.0" encoding="utf-8"?>
<p:tagLst xmlns:a="http://schemas.openxmlformats.org/drawingml/2006/main" xmlns:r="http://schemas.openxmlformats.org/officeDocument/2006/relationships" xmlns:p="http://schemas.openxmlformats.org/presentationml/2006/main">
  <p:tag name="AS_UNIQUEID" val="129"/>
</p:tagLst>
</file>

<file path=ppt/tags/tag112.xml><?xml version="1.0" encoding="utf-8"?>
<p:tagLst xmlns:a="http://schemas.openxmlformats.org/drawingml/2006/main" xmlns:r="http://schemas.openxmlformats.org/officeDocument/2006/relationships" xmlns:p="http://schemas.openxmlformats.org/presentationml/2006/main">
  <p:tag name="AS_UNIQUEID" val="2944"/>
</p:tagLst>
</file>

<file path=ppt/tags/tag113.xml><?xml version="1.0" encoding="utf-8"?>
<p:tagLst xmlns:a="http://schemas.openxmlformats.org/drawingml/2006/main" xmlns:r="http://schemas.openxmlformats.org/officeDocument/2006/relationships" xmlns:p="http://schemas.openxmlformats.org/presentationml/2006/main">
  <p:tag name="AS_UNIQUEID" val="2945"/>
</p:tagLst>
</file>

<file path=ppt/tags/tag114.xml><?xml version="1.0" encoding="utf-8"?>
<p:tagLst xmlns:a="http://schemas.openxmlformats.org/drawingml/2006/main" xmlns:r="http://schemas.openxmlformats.org/officeDocument/2006/relationships" xmlns:p="http://schemas.openxmlformats.org/presentationml/2006/main">
  <p:tag name="AS_UNIQUEID" val="2946"/>
</p:tagLst>
</file>

<file path=ppt/tags/tag115.xml><?xml version="1.0" encoding="utf-8"?>
<p:tagLst xmlns:a="http://schemas.openxmlformats.org/drawingml/2006/main" xmlns:r="http://schemas.openxmlformats.org/officeDocument/2006/relationships" xmlns:p="http://schemas.openxmlformats.org/presentationml/2006/main">
  <p:tag name="AS_UNIQUEID" val="127"/>
</p:tagLst>
</file>

<file path=ppt/tags/tag116.xml><?xml version="1.0" encoding="utf-8"?>
<p:tagLst xmlns:a="http://schemas.openxmlformats.org/drawingml/2006/main" xmlns:r="http://schemas.openxmlformats.org/officeDocument/2006/relationships" xmlns:p="http://schemas.openxmlformats.org/presentationml/2006/main">
  <p:tag name="AS_UNIQUEID" val="128"/>
</p:tagLst>
</file>

<file path=ppt/tags/tag117.xml><?xml version="1.0" encoding="utf-8"?>
<p:tagLst xmlns:a="http://schemas.openxmlformats.org/drawingml/2006/main" xmlns:r="http://schemas.openxmlformats.org/officeDocument/2006/relationships" xmlns:p="http://schemas.openxmlformats.org/presentationml/2006/main">
  <p:tag name="AS_UNIQUEID" val="129"/>
</p:tagLst>
</file>

<file path=ppt/tags/tag118.xml><?xml version="1.0" encoding="utf-8"?>
<p:tagLst xmlns:a="http://schemas.openxmlformats.org/drawingml/2006/main" xmlns:r="http://schemas.openxmlformats.org/officeDocument/2006/relationships" xmlns:p="http://schemas.openxmlformats.org/presentationml/2006/main">
  <p:tag name="AS_UNIQUEID" val="2948"/>
</p:tagLst>
</file>

<file path=ppt/tags/tag119.xml><?xml version="1.0" encoding="utf-8"?>
<p:tagLst xmlns:a="http://schemas.openxmlformats.org/drawingml/2006/main" xmlns:r="http://schemas.openxmlformats.org/officeDocument/2006/relationships" xmlns:p="http://schemas.openxmlformats.org/presentationml/2006/main">
  <p:tag name="AS_UNIQUEID" val="2949"/>
</p:tagLst>
</file>

<file path=ppt/tags/tag12.xml><?xml version="1.0" encoding="utf-8"?>
<p:tagLst xmlns:a="http://schemas.openxmlformats.org/drawingml/2006/main" xmlns:r="http://schemas.openxmlformats.org/officeDocument/2006/relationships" xmlns:p="http://schemas.openxmlformats.org/presentationml/2006/main">
  <p:tag name="AS_UNIQUEID" val="2884"/>
</p:tagLst>
</file>

<file path=ppt/tags/tag120.xml><?xml version="1.0" encoding="utf-8"?>
<p:tagLst xmlns:a="http://schemas.openxmlformats.org/drawingml/2006/main" xmlns:r="http://schemas.openxmlformats.org/officeDocument/2006/relationships" xmlns:p="http://schemas.openxmlformats.org/presentationml/2006/main">
  <p:tag name="AS_UNIQUEID" val="127"/>
</p:tagLst>
</file>

<file path=ppt/tags/tag121.xml><?xml version="1.0" encoding="utf-8"?>
<p:tagLst xmlns:a="http://schemas.openxmlformats.org/drawingml/2006/main" xmlns:r="http://schemas.openxmlformats.org/officeDocument/2006/relationships" xmlns:p="http://schemas.openxmlformats.org/presentationml/2006/main">
  <p:tag name="AS_UNIQUEID" val="128"/>
</p:tagLst>
</file>

<file path=ppt/tags/tag122.xml><?xml version="1.0" encoding="utf-8"?>
<p:tagLst xmlns:a="http://schemas.openxmlformats.org/drawingml/2006/main" xmlns:r="http://schemas.openxmlformats.org/officeDocument/2006/relationships" xmlns:p="http://schemas.openxmlformats.org/presentationml/2006/main">
  <p:tag name="AS_UNIQUEID" val="129"/>
</p:tagLst>
</file>

<file path=ppt/tags/tag123.xml><?xml version="1.0" encoding="utf-8"?>
<p:tagLst xmlns:a="http://schemas.openxmlformats.org/drawingml/2006/main" xmlns:r="http://schemas.openxmlformats.org/officeDocument/2006/relationships" xmlns:p="http://schemas.openxmlformats.org/presentationml/2006/main">
  <p:tag name="AS_UNIQUEID" val="2951"/>
</p:tagLst>
</file>

<file path=ppt/tags/tag124.xml><?xml version="1.0" encoding="utf-8"?>
<p:tagLst xmlns:a="http://schemas.openxmlformats.org/drawingml/2006/main" xmlns:r="http://schemas.openxmlformats.org/officeDocument/2006/relationships" xmlns:p="http://schemas.openxmlformats.org/presentationml/2006/main">
  <p:tag name="AS_UNIQUEID" val="2952"/>
</p:tagLst>
</file>

<file path=ppt/tags/tag125.xml><?xml version="1.0" encoding="utf-8"?>
<p:tagLst xmlns:a="http://schemas.openxmlformats.org/drawingml/2006/main" xmlns:r="http://schemas.openxmlformats.org/officeDocument/2006/relationships" xmlns:p="http://schemas.openxmlformats.org/presentationml/2006/main">
  <p:tag name="AS_UNIQUEID" val="127"/>
</p:tagLst>
</file>

<file path=ppt/tags/tag126.xml><?xml version="1.0" encoding="utf-8"?>
<p:tagLst xmlns:a="http://schemas.openxmlformats.org/drawingml/2006/main" xmlns:r="http://schemas.openxmlformats.org/officeDocument/2006/relationships" xmlns:p="http://schemas.openxmlformats.org/presentationml/2006/main">
  <p:tag name="AS_UNIQUEID" val="128"/>
</p:tagLst>
</file>

<file path=ppt/tags/tag127.xml><?xml version="1.0" encoding="utf-8"?>
<p:tagLst xmlns:a="http://schemas.openxmlformats.org/drawingml/2006/main" xmlns:r="http://schemas.openxmlformats.org/officeDocument/2006/relationships" xmlns:p="http://schemas.openxmlformats.org/presentationml/2006/main">
  <p:tag name="AS_UNIQUEID" val="129"/>
</p:tagLst>
</file>

<file path=ppt/tags/tag128.xml><?xml version="1.0" encoding="utf-8"?>
<p:tagLst xmlns:a="http://schemas.openxmlformats.org/drawingml/2006/main" xmlns:r="http://schemas.openxmlformats.org/officeDocument/2006/relationships" xmlns:p="http://schemas.openxmlformats.org/presentationml/2006/main">
  <p:tag name="AS_UNIQUEID" val="127"/>
</p:tagLst>
</file>

<file path=ppt/tags/tag129.xml><?xml version="1.0" encoding="utf-8"?>
<p:tagLst xmlns:a="http://schemas.openxmlformats.org/drawingml/2006/main" xmlns:r="http://schemas.openxmlformats.org/officeDocument/2006/relationships" xmlns:p="http://schemas.openxmlformats.org/presentationml/2006/main">
  <p:tag name="AS_UNIQUEID" val="128"/>
</p:tagLst>
</file>

<file path=ppt/tags/tag13.xml><?xml version="1.0" encoding="utf-8"?>
<p:tagLst xmlns:a="http://schemas.openxmlformats.org/drawingml/2006/main" xmlns:r="http://schemas.openxmlformats.org/officeDocument/2006/relationships" xmlns:p="http://schemas.openxmlformats.org/presentationml/2006/main">
  <p:tag name="AS_UNIQUEID" val="2885"/>
</p:tagLst>
</file>

<file path=ppt/tags/tag130.xml><?xml version="1.0" encoding="utf-8"?>
<p:tagLst xmlns:a="http://schemas.openxmlformats.org/drawingml/2006/main" xmlns:r="http://schemas.openxmlformats.org/officeDocument/2006/relationships" xmlns:p="http://schemas.openxmlformats.org/presentationml/2006/main">
  <p:tag name="AS_UNIQUEID" val="129"/>
</p:tagLst>
</file>

<file path=ppt/tags/tag131.xml><?xml version="1.0" encoding="utf-8"?>
<p:tagLst xmlns:a="http://schemas.openxmlformats.org/drawingml/2006/main" xmlns:r="http://schemas.openxmlformats.org/officeDocument/2006/relationships" xmlns:p="http://schemas.openxmlformats.org/presentationml/2006/main">
  <p:tag name="AS_UNIQUEID" val="1797"/>
</p:tagLst>
</file>

<file path=ppt/tags/tag132.xml><?xml version="1.0" encoding="utf-8"?>
<p:tagLst xmlns:a="http://schemas.openxmlformats.org/drawingml/2006/main" xmlns:r="http://schemas.openxmlformats.org/officeDocument/2006/relationships" xmlns:p="http://schemas.openxmlformats.org/presentationml/2006/main">
  <p:tag name="AS_UNIQUEID" val="1798"/>
</p:tagLst>
</file>

<file path=ppt/tags/tag133.xml><?xml version="1.0" encoding="utf-8"?>
<p:tagLst xmlns:a="http://schemas.openxmlformats.org/drawingml/2006/main" xmlns:r="http://schemas.openxmlformats.org/officeDocument/2006/relationships" xmlns:p="http://schemas.openxmlformats.org/presentationml/2006/main">
  <p:tag name="AS_UNIQUEID" val="1799"/>
</p:tagLst>
</file>

<file path=ppt/tags/tag134.xml><?xml version="1.0" encoding="utf-8"?>
<p:tagLst xmlns:a="http://schemas.openxmlformats.org/drawingml/2006/main" xmlns:r="http://schemas.openxmlformats.org/officeDocument/2006/relationships" xmlns:p="http://schemas.openxmlformats.org/presentationml/2006/main">
  <p:tag name="AS_UNIQUEID" val="1800"/>
</p:tagLst>
</file>

<file path=ppt/tags/tag135.xml><?xml version="1.0" encoding="utf-8"?>
<p:tagLst xmlns:a="http://schemas.openxmlformats.org/drawingml/2006/main" xmlns:r="http://schemas.openxmlformats.org/officeDocument/2006/relationships" xmlns:p="http://schemas.openxmlformats.org/presentationml/2006/main">
  <p:tag name="AS_UNIQUEID" val="1801"/>
</p:tagLst>
</file>

<file path=ppt/tags/tag136.xml><?xml version="1.0" encoding="utf-8"?>
<p:tagLst xmlns:a="http://schemas.openxmlformats.org/drawingml/2006/main" xmlns:r="http://schemas.openxmlformats.org/officeDocument/2006/relationships" xmlns:p="http://schemas.openxmlformats.org/presentationml/2006/main">
  <p:tag name="AS_UNIQUEID" val="1802"/>
</p:tagLst>
</file>

<file path=ppt/tags/tag137.xml><?xml version="1.0" encoding="utf-8"?>
<p:tagLst xmlns:a="http://schemas.openxmlformats.org/drawingml/2006/main" xmlns:r="http://schemas.openxmlformats.org/officeDocument/2006/relationships" xmlns:p="http://schemas.openxmlformats.org/presentationml/2006/main">
  <p:tag name="AS_UNIQUEID" val="2980"/>
</p:tagLst>
</file>

<file path=ppt/tags/tag138.xml><?xml version="1.0" encoding="utf-8"?>
<p:tagLst xmlns:a="http://schemas.openxmlformats.org/drawingml/2006/main" xmlns:r="http://schemas.openxmlformats.org/officeDocument/2006/relationships" xmlns:p="http://schemas.openxmlformats.org/presentationml/2006/main">
  <p:tag name="AS_UNIQUEID" val="2981"/>
</p:tagLst>
</file>

<file path=ppt/tags/tag139.xml><?xml version="1.0" encoding="utf-8"?>
<p:tagLst xmlns:a="http://schemas.openxmlformats.org/drawingml/2006/main" xmlns:r="http://schemas.openxmlformats.org/officeDocument/2006/relationships" xmlns:p="http://schemas.openxmlformats.org/presentationml/2006/main">
  <p:tag name="AS_UNIQUEID" val="2982"/>
</p:tagLst>
</file>

<file path=ppt/tags/tag14.xml><?xml version="1.0" encoding="utf-8"?>
<p:tagLst xmlns:a="http://schemas.openxmlformats.org/drawingml/2006/main" xmlns:r="http://schemas.openxmlformats.org/officeDocument/2006/relationships" xmlns:p="http://schemas.openxmlformats.org/presentationml/2006/main">
  <p:tag name="AS_UNIQUEID" val="127"/>
</p:tagLst>
</file>

<file path=ppt/tags/tag140.xml><?xml version="1.0" encoding="utf-8"?>
<p:tagLst xmlns:a="http://schemas.openxmlformats.org/drawingml/2006/main" xmlns:r="http://schemas.openxmlformats.org/officeDocument/2006/relationships" xmlns:p="http://schemas.openxmlformats.org/presentationml/2006/main">
  <p:tag name="AS_UNIQUEID" val="2983"/>
</p:tagLst>
</file>

<file path=ppt/tags/tag141.xml><?xml version="1.0" encoding="utf-8"?>
<p:tagLst xmlns:a="http://schemas.openxmlformats.org/drawingml/2006/main" xmlns:r="http://schemas.openxmlformats.org/officeDocument/2006/relationships" xmlns:p="http://schemas.openxmlformats.org/presentationml/2006/main">
  <p:tag name="AS_UNIQUEID" val="964"/>
</p:tagLst>
</file>

<file path=ppt/tags/tag142.xml><?xml version="1.0" encoding="utf-8"?>
<p:tagLst xmlns:a="http://schemas.openxmlformats.org/drawingml/2006/main" xmlns:r="http://schemas.openxmlformats.org/officeDocument/2006/relationships" xmlns:p="http://schemas.openxmlformats.org/presentationml/2006/main">
  <p:tag name="AS_UNIQUEID" val="965"/>
</p:tagLst>
</file>

<file path=ppt/tags/tag143.xml><?xml version="1.0" encoding="utf-8"?>
<p:tagLst xmlns:a="http://schemas.openxmlformats.org/drawingml/2006/main" xmlns:r="http://schemas.openxmlformats.org/officeDocument/2006/relationships" xmlns:p="http://schemas.openxmlformats.org/presentationml/2006/main">
  <p:tag name="AS_UNIQUEID" val="966"/>
</p:tagLst>
</file>

<file path=ppt/tags/tag144.xml><?xml version="1.0" encoding="utf-8"?>
<p:tagLst xmlns:a="http://schemas.openxmlformats.org/drawingml/2006/main" xmlns:r="http://schemas.openxmlformats.org/officeDocument/2006/relationships" xmlns:p="http://schemas.openxmlformats.org/presentationml/2006/main">
  <p:tag name="AS_UNIQUEID" val="967"/>
</p:tagLst>
</file>

<file path=ppt/tags/tag145.xml><?xml version="1.0" encoding="utf-8"?>
<p:tagLst xmlns:a="http://schemas.openxmlformats.org/drawingml/2006/main" xmlns:r="http://schemas.openxmlformats.org/officeDocument/2006/relationships" xmlns:p="http://schemas.openxmlformats.org/presentationml/2006/main">
  <p:tag name="AS_UNIQUEID" val="968"/>
</p:tagLst>
</file>

<file path=ppt/tags/tag146.xml><?xml version="1.0" encoding="utf-8"?>
<p:tagLst xmlns:a="http://schemas.openxmlformats.org/drawingml/2006/main" xmlns:r="http://schemas.openxmlformats.org/officeDocument/2006/relationships" xmlns:p="http://schemas.openxmlformats.org/presentationml/2006/main">
  <p:tag name="AS_UNIQUEID" val="2754"/>
</p:tagLst>
</file>

<file path=ppt/tags/tag147.xml><?xml version="1.0" encoding="utf-8"?>
<p:tagLst xmlns:a="http://schemas.openxmlformats.org/drawingml/2006/main" xmlns:r="http://schemas.openxmlformats.org/officeDocument/2006/relationships" xmlns:p="http://schemas.openxmlformats.org/presentationml/2006/main">
  <p:tag name="AS_UNIQUEID" val="967"/>
</p:tagLst>
</file>

<file path=ppt/tags/tag148.xml><?xml version="1.0" encoding="utf-8"?>
<p:tagLst xmlns:a="http://schemas.openxmlformats.org/drawingml/2006/main" xmlns:r="http://schemas.openxmlformats.org/officeDocument/2006/relationships" xmlns:p="http://schemas.openxmlformats.org/presentationml/2006/main">
  <p:tag name="AS_UNIQUEID" val="2754"/>
</p:tagLst>
</file>

<file path=ppt/tags/tag149.xml><?xml version="1.0" encoding="utf-8"?>
<p:tagLst xmlns:a="http://schemas.openxmlformats.org/drawingml/2006/main" xmlns:r="http://schemas.openxmlformats.org/officeDocument/2006/relationships" xmlns:p="http://schemas.openxmlformats.org/presentationml/2006/main">
  <p:tag name="AS_UNIQUEID" val="51"/>
</p:tagLst>
</file>

<file path=ppt/tags/tag15.xml><?xml version="1.0" encoding="utf-8"?>
<p:tagLst xmlns:a="http://schemas.openxmlformats.org/drawingml/2006/main" xmlns:r="http://schemas.openxmlformats.org/officeDocument/2006/relationships" xmlns:p="http://schemas.openxmlformats.org/presentationml/2006/main">
  <p:tag name="AS_UNIQUEID" val="128"/>
</p:tagLst>
</file>

<file path=ppt/tags/tag150.xml><?xml version="1.0" encoding="utf-8"?>
<p:tagLst xmlns:a="http://schemas.openxmlformats.org/drawingml/2006/main" xmlns:r="http://schemas.openxmlformats.org/officeDocument/2006/relationships" xmlns:p="http://schemas.openxmlformats.org/presentationml/2006/main">
  <p:tag name="AS_UNIQUEID" val="2754"/>
</p:tagLst>
</file>

<file path=ppt/tags/tag151.xml><?xml version="1.0" encoding="utf-8"?>
<p:tagLst xmlns:a="http://schemas.openxmlformats.org/drawingml/2006/main" xmlns:r="http://schemas.openxmlformats.org/officeDocument/2006/relationships" xmlns:p="http://schemas.openxmlformats.org/presentationml/2006/main">
  <p:tag name="AS_UNIQUEID" val="51"/>
</p:tagLst>
</file>

<file path=ppt/tags/tag152.xml><?xml version="1.0" encoding="utf-8"?>
<p:tagLst xmlns:a="http://schemas.openxmlformats.org/drawingml/2006/main" xmlns:r="http://schemas.openxmlformats.org/officeDocument/2006/relationships" xmlns:p="http://schemas.openxmlformats.org/presentationml/2006/main">
  <p:tag name="AS_UNIQUEID" val="2986"/>
</p:tagLst>
</file>

<file path=ppt/tags/tag153.xml><?xml version="1.0" encoding="utf-8"?>
<p:tagLst xmlns:a="http://schemas.openxmlformats.org/drawingml/2006/main" xmlns:r="http://schemas.openxmlformats.org/officeDocument/2006/relationships" xmlns:p="http://schemas.openxmlformats.org/presentationml/2006/main">
  <p:tag name="AS_UNIQUEID" val="2754"/>
</p:tagLst>
</file>

<file path=ppt/tags/tag154.xml><?xml version="1.0" encoding="utf-8"?>
<p:tagLst xmlns:a="http://schemas.openxmlformats.org/drawingml/2006/main" xmlns:r="http://schemas.openxmlformats.org/officeDocument/2006/relationships" xmlns:p="http://schemas.openxmlformats.org/presentationml/2006/main">
  <p:tag name="AS_UNIQUEID" val="51"/>
</p:tagLst>
</file>

<file path=ppt/tags/tag155.xml><?xml version="1.0" encoding="utf-8"?>
<p:tagLst xmlns:a="http://schemas.openxmlformats.org/drawingml/2006/main" xmlns:r="http://schemas.openxmlformats.org/officeDocument/2006/relationships" xmlns:p="http://schemas.openxmlformats.org/presentationml/2006/main">
  <p:tag name="AS_UNIQUEID" val="2986"/>
</p:tagLst>
</file>

<file path=ppt/tags/tag156.xml><?xml version="1.0" encoding="utf-8"?>
<p:tagLst xmlns:a="http://schemas.openxmlformats.org/drawingml/2006/main" xmlns:r="http://schemas.openxmlformats.org/officeDocument/2006/relationships" xmlns:p="http://schemas.openxmlformats.org/presentationml/2006/main">
  <p:tag name="AS_UNIQUEID" val="2754"/>
</p:tagLst>
</file>

<file path=ppt/tags/tag157.xml><?xml version="1.0" encoding="utf-8"?>
<p:tagLst xmlns:a="http://schemas.openxmlformats.org/drawingml/2006/main" xmlns:r="http://schemas.openxmlformats.org/officeDocument/2006/relationships" xmlns:p="http://schemas.openxmlformats.org/presentationml/2006/main">
  <p:tag name="AS_UNIQUEID" val="51"/>
</p:tagLst>
</file>

<file path=ppt/tags/tag158.xml><?xml version="1.0" encoding="utf-8"?>
<p:tagLst xmlns:a="http://schemas.openxmlformats.org/drawingml/2006/main" xmlns:r="http://schemas.openxmlformats.org/officeDocument/2006/relationships" xmlns:p="http://schemas.openxmlformats.org/presentationml/2006/main">
  <p:tag name="AS_UNIQUEID" val="2986"/>
</p:tagLst>
</file>

<file path=ppt/tags/tag159.xml><?xml version="1.0" encoding="utf-8"?>
<p:tagLst xmlns:a="http://schemas.openxmlformats.org/drawingml/2006/main" xmlns:r="http://schemas.openxmlformats.org/officeDocument/2006/relationships" xmlns:p="http://schemas.openxmlformats.org/presentationml/2006/main">
  <p:tag name="AS_UNIQUEID" val="2754"/>
</p:tagLst>
</file>

<file path=ppt/tags/tag16.xml><?xml version="1.0" encoding="utf-8"?>
<p:tagLst xmlns:a="http://schemas.openxmlformats.org/drawingml/2006/main" xmlns:r="http://schemas.openxmlformats.org/officeDocument/2006/relationships" xmlns:p="http://schemas.openxmlformats.org/presentationml/2006/main">
  <p:tag name="AS_UNIQUEID" val="129"/>
</p:tagLst>
</file>

<file path=ppt/tags/tag160.xml><?xml version="1.0" encoding="utf-8"?>
<p:tagLst xmlns:a="http://schemas.openxmlformats.org/drawingml/2006/main" xmlns:r="http://schemas.openxmlformats.org/officeDocument/2006/relationships" xmlns:p="http://schemas.openxmlformats.org/presentationml/2006/main">
  <p:tag name="AS_UNIQUEID" val="51"/>
</p:tagLst>
</file>

<file path=ppt/tags/tag161.xml><?xml version="1.0" encoding="utf-8"?>
<p:tagLst xmlns:a="http://schemas.openxmlformats.org/drawingml/2006/main" xmlns:r="http://schemas.openxmlformats.org/officeDocument/2006/relationships" xmlns:p="http://schemas.openxmlformats.org/presentationml/2006/main">
  <p:tag name="AS_UNIQUEID" val="2986"/>
</p:tagLst>
</file>

<file path=ppt/tags/tag162.xml><?xml version="1.0" encoding="utf-8"?>
<p:tagLst xmlns:a="http://schemas.openxmlformats.org/drawingml/2006/main" xmlns:r="http://schemas.openxmlformats.org/officeDocument/2006/relationships" xmlns:p="http://schemas.openxmlformats.org/presentationml/2006/main">
  <p:tag name="AS_UNIQUEID" val="2754"/>
</p:tagLst>
</file>

<file path=ppt/tags/tag163.xml><?xml version="1.0" encoding="utf-8"?>
<p:tagLst xmlns:a="http://schemas.openxmlformats.org/drawingml/2006/main" xmlns:r="http://schemas.openxmlformats.org/officeDocument/2006/relationships" xmlns:p="http://schemas.openxmlformats.org/presentationml/2006/main">
  <p:tag name="AS_UNIQUEID" val="51"/>
</p:tagLst>
</file>

<file path=ppt/tags/tag164.xml><?xml version="1.0" encoding="utf-8"?>
<p:tagLst xmlns:a="http://schemas.openxmlformats.org/drawingml/2006/main" xmlns:r="http://schemas.openxmlformats.org/officeDocument/2006/relationships" xmlns:p="http://schemas.openxmlformats.org/presentationml/2006/main">
  <p:tag name="AS_UNIQUEID" val="2754"/>
</p:tagLst>
</file>

<file path=ppt/tags/tag165.xml><?xml version="1.0" encoding="utf-8"?>
<p:tagLst xmlns:a="http://schemas.openxmlformats.org/drawingml/2006/main" xmlns:r="http://schemas.openxmlformats.org/officeDocument/2006/relationships" xmlns:p="http://schemas.openxmlformats.org/presentationml/2006/main">
  <p:tag name="AS_UNIQUEID" val="51"/>
</p:tagLst>
</file>

<file path=ppt/tags/tag166.xml><?xml version="1.0" encoding="utf-8"?>
<p:tagLst xmlns:a="http://schemas.openxmlformats.org/drawingml/2006/main" xmlns:r="http://schemas.openxmlformats.org/officeDocument/2006/relationships" xmlns:p="http://schemas.openxmlformats.org/presentationml/2006/main">
  <p:tag name="AS_UNIQUEID" val="2986"/>
</p:tagLst>
</file>

<file path=ppt/tags/tag167.xml><?xml version="1.0" encoding="utf-8"?>
<p:tagLst xmlns:a="http://schemas.openxmlformats.org/drawingml/2006/main" xmlns:r="http://schemas.openxmlformats.org/officeDocument/2006/relationships" xmlns:p="http://schemas.openxmlformats.org/presentationml/2006/main">
  <p:tag name="AS_UNIQUEID" val="2754"/>
</p:tagLst>
</file>

<file path=ppt/tags/tag168.xml><?xml version="1.0" encoding="utf-8"?>
<p:tagLst xmlns:a="http://schemas.openxmlformats.org/drawingml/2006/main" xmlns:r="http://schemas.openxmlformats.org/officeDocument/2006/relationships" xmlns:p="http://schemas.openxmlformats.org/presentationml/2006/main">
  <p:tag name="AS_UNIQUEID" val="51"/>
</p:tagLst>
</file>

<file path=ppt/tags/tag169.xml><?xml version="1.0" encoding="utf-8"?>
<p:tagLst xmlns:a="http://schemas.openxmlformats.org/drawingml/2006/main" xmlns:r="http://schemas.openxmlformats.org/officeDocument/2006/relationships" xmlns:p="http://schemas.openxmlformats.org/presentationml/2006/main">
  <p:tag name="AS_UNIQUEID" val="2992"/>
</p:tagLst>
</file>

<file path=ppt/tags/tag17.xml><?xml version="1.0" encoding="utf-8"?>
<p:tagLst xmlns:a="http://schemas.openxmlformats.org/drawingml/2006/main" xmlns:r="http://schemas.openxmlformats.org/officeDocument/2006/relationships" xmlns:p="http://schemas.openxmlformats.org/presentationml/2006/main">
  <p:tag name="AS_UNIQUEID" val="2887"/>
</p:tagLst>
</file>

<file path=ppt/tags/tag170.xml><?xml version="1.0" encoding="utf-8"?>
<p:tagLst xmlns:a="http://schemas.openxmlformats.org/drawingml/2006/main" xmlns:r="http://schemas.openxmlformats.org/officeDocument/2006/relationships" xmlns:p="http://schemas.openxmlformats.org/presentationml/2006/main">
  <p:tag name="AS_UNIQUEID" val="2754"/>
</p:tagLst>
</file>

<file path=ppt/tags/tag171.xml><?xml version="1.0" encoding="utf-8"?>
<p:tagLst xmlns:a="http://schemas.openxmlformats.org/drawingml/2006/main" xmlns:r="http://schemas.openxmlformats.org/officeDocument/2006/relationships" xmlns:p="http://schemas.openxmlformats.org/presentationml/2006/main">
  <p:tag name="AS_UNIQUEID" val="51"/>
</p:tagLst>
</file>

<file path=ppt/tags/tag172.xml><?xml version="1.0" encoding="utf-8"?>
<p:tagLst xmlns:a="http://schemas.openxmlformats.org/drawingml/2006/main" xmlns:r="http://schemas.openxmlformats.org/officeDocument/2006/relationships" xmlns:p="http://schemas.openxmlformats.org/presentationml/2006/main">
  <p:tag name="AS_UNIQUEID" val="2754"/>
</p:tagLst>
</file>

<file path=ppt/tags/tag173.xml><?xml version="1.0" encoding="utf-8"?>
<p:tagLst xmlns:a="http://schemas.openxmlformats.org/drawingml/2006/main" xmlns:r="http://schemas.openxmlformats.org/officeDocument/2006/relationships" xmlns:p="http://schemas.openxmlformats.org/presentationml/2006/main">
  <p:tag name="AS_UNIQUEID" val="51"/>
</p:tagLst>
</file>

<file path=ppt/tags/tag174.xml><?xml version="1.0" encoding="utf-8"?>
<p:tagLst xmlns:a="http://schemas.openxmlformats.org/drawingml/2006/main" xmlns:r="http://schemas.openxmlformats.org/officeDocument/2006/relationships" xmlns:p="http://schemas.openxmlformats.org/presentationml/2006/main">
  <p:tag name="AS_UNIQUEID" val="2754"/>
</p:tagLst>
</file>

<file path=ppt/tags/tag175.xml><?xml version="1.0" encoding="utf-8"?>
<p:tagLst xmlns:a="http://schemas.openxmlformats.org/drawingml/2006/main" xmlns:r="http://schemas.openxmlformats.org/officeDocument/2006/relationships" xmlns:p="http://schemas.openxmlformats.org/presentationml/2006/main">
  <p:tag name="AS_UNIQUEID" val="51"/>
</p:tagLst>
</file>

<file path=ppt/tags/tag176.xml><?xml version="1.0" encoding="utf-8"?>
<p:tagLst xmlns:a="http://schemas.openxmlformats.org/drawingml/2006/main" xmlns:r="http://schemas.openxmlformats.org/officeDocument/2006/relationships" xmlns:p="http://schemas.openxmlformats.org/presentationml/2006/main">
  <p:tag name="AS_UNIQUEID" val="2754"/>
</p:tagLst>
</file>

<file path=ppt/tags/tag177.xml><?xml version="1.0" encoding="utf-8"?>
<p:tagLst xmlns:a="http://schemas.openxmlformats.org/drawingml/2006/main" xmlns:r="http://schemas.openxmlformats.org/officeDocument/2006/relationships" xmlns:p="http://schemas.openxmlformats.org/presentationml/2006/main">
  <p:tag name="AS_UNIQUEID" val="51"/>
</p:tagLst>
</file>

<file path=ppt/tags/tag178.xml><?xml version="1.0" encoding="utf-8"?>
<p:tagLst xmlns:a="http://schemas.openxmlformats.org/drawingml/2006/main" xmlns:r="http://schemas.openxmlformats.org/officeDocument/2006/relationships" xmlns:p="http://schemas.openxmlformats.org/presentationml/2006/main">
  <p:tag name="AS_UNIQUEID" val="2754"/>
</p:tagLst>
</file>

<file path=ppt/tags/tag179.xml><?xml version="1.0" encoding="utf-8"?>
<p:tagLst xmlns:a="http://schemas.openxmlformats.org/drawingml/2006/main" xmlns:r="http://schemas.openxmlformats.org/officeDocument/2006/relationships" xmlns:p="http://schemas.openxmlformats.org/presentationml/2006/main">
  <p:tag name="AS_UNIQUEID" val="51"/>
</p:tagLst>
</file>

<file path=ppt/tags/tag18.xml><?xml version="1.0" encoding="utf-8"?>
<p:tagLst xmlns:a="http://schemas.openxmlformats.org/drawingml/2006/main" xmlns:r="http://schemas.openxmlformats.org/officeDocument/2006/relationships" xmlns:p="http://schemas.openxmlformats.org/presentationml/2006/main">
  <p:tag name="AS_UNIQUEID" val="2888"/>
</p:tagLst>
</file>

<file path=ppt/tags/tag180.xml><?xml version="1.0" encoding="utf-8"?>
<p:tagLst xmlns:a="http://schemas.openxmlformats.org/drawingml/2006/main" xmlns:r="http://schemas.openxmlformats.org/officeDocument/2006/relationships" xmlns:p="http://schemas.openxmlformats.org/presentationml/2006/main">
  <p:tag name="AS_UNIQUEID" val="2754"/>
</p:tagLst>
</file>

<file path=ppt/tags/tag181.xml><?xml version="1.0" encoding="utf-8"?>
<p:tagLst xmlns:a="http://schemas.openxmlformats.org/drawingml/2006/main" xmlns:r="http://schemas.openxmlformats.org/officeDocument/2006/relationships" xmlns:p="http://schemas.openxmlformats.org/presentationml/2006/main">
  <p:tag name="AS_UNIQUEID" val="51"/>
</p:tagLst>
</file>

<file path=ppt/tags/tag182.xml><?xml version="1.0" encoding="utf-8"?>
<p:tagLst xmlns:a="http://schemas.openxmlformats.org/drawingml/2006/main" xmlns:r="http://schemas.openxmlformats.org/officeDocument/2006/relationships" xmlns:p="http://schemas.openxmlformats.org/presentationml/2006/main">
  <p:tag name="AS_UNIQUEID" val="2754"/>
</p:tagLst>
</file>

<file path=ppt/tags/tag183.xml><?xml version="1.0" encoding="utf-8"?>
<p:tagLst xmlns:a="http://schemas.openxmlformats.org/drawingml/2006/main" xmlns:r="http://schemas.openxmlformats.org/officeDocument/2006/relationships" xmlns:p="http://schemas.openxmlformats.org/presentationml/2006/main">
  <p:tag name="AS_UNIQUEID" val="51"/>
</p:tagLst>
</file>

<file path=ppt/tags/tag19.xml><?xml version="1.0" encoding="utf-8"?>
<p:tagLst xmlns:a="http://schemas.openxmlformats.org/drawingml/2006/main" xmlns:r="http://schemas.openxmlformats.org/officeDocument/2006/relationships" xmlns:p="http://schemas.openxmlformats.org/presentationml/2006/main">
  <p:tag name="AS_UNIQUEID" val="127"/>
</p:tagLst>
</file>

<file path=ppt/tags/tag2.xml><?xml version="1.0" encoding="utf-8"?>
<p:tagLst xmlns:a="http://schemas.openxmlformats.org/drawingml/2006/main" xmlns:r="http://schemas.openxmlformats.org/officeDocument/2006/relationships" xmlns:p="http://schemas.openxmlformats.org/presentationml/2006/main">
  <p:tag name="AS_UNIQUEID" val="125"/>
</p:tagLst>
</file>

<file path=ppt/tags/tag20.xml><?xml version="1.0" encoding="utf-8"?>
<p:tagLst xmlns:a="http://schemas.openxmlformats.org/drawingml/2006/main" xmlns:r="http://schemas.openxmlformats.org/officeDocument/2006/relationships" xmlns:p="http://schemas.openxmlformats.org/presentationml/2006/main">
  <p:tag name="AS_UNIQUEID" val="128"/>
</p:tagLst>
</file>

<file path=ppt/tags/tag21.xml><?xml version="1.0" encoding="utf-8"?>
<p:tagLst xmlns:a="http://schemas.openxmlformats.org/drawingml/2006/main" xmlns:r="http://schemas.openxmlformats.org/officeDocument/2006/relationships" xmlns:p="http://schemas.openxmlformats.org/presentationml/2006/main">
  <p:tag name="AS_UNIQUEID" val="129"/>
</p:tagLst>
</file>

<file path=ppt/tags/tag22.xml><?xml version="1.0" encoding="utf-8"?>
<p:tagLst xmlns:a="http://schemas.openxmlformats.org/drawingml/2006/main" xmlns:r="http://schemas.openxmlformats.org/officeDocument/2006/relationships" xmlns:p="http://schemas.openxmlformats.org/presentationml/2006/main">
  <p:tag name="AS_UNIQUEID" val="2890"/>
</p:tagLst>
</file>

<file path=ppt/tags/tag23.xml><?xml version="1.0" encoding="utf-8"?>
<p:tagLst xmlns:a="http://schemas.openxmlformats.org/drawingml/2006/main" xmlns:r="http://schemas.openxmlformats.org/officeDocument/2006/relationships" xmlns:p="http://schemas.openxmlformats.org/presentationml/2006/main">
  <p:tag name="AS_UNIQUEID" val="2891"/>
</p:tagLst>
</file>

<file path=ppt/tags/tag24.xml><?xml version="1.0" encoding="utf-8"?>
<p:tagLst xmlns:a="http://schemas.openxmlformats.org/drawingml/2006/main" xmlns:r="http://schemas.openxmlformats.org/officeDocument/2006/relationships" xmlns:p="http://schemas.openxmlformats.org/presentationml/2006/main">
  <p:tag name="AS_UNIQUEID" val="2892"/>
</p:tagLst>
</file>

<file path=ppt/tags/tag25.xml><?xml version="1.0" encoding="utf-8"?>
<p:tagLst xmlns:a="http://schemas.openxmlformats.org/drawingml/2006/main" xmlns:r="http://schemas.openxmlformats.org/officeDocument/2006/relationships" xmlns:p="http://schemas.openxmlformats.org/presentationml/2006/main">
  <p:tag name="AS_UNIQUEID" val="127"/>
</p:tagLst>
</file>

<file path=ppt/tags/tag26.xml><?xml version="1.0" encoding="utf-8"?>
<p:tagLst xmlns:a="http://schemas.openxmlformats.org/drawingml/2006/main" xmlns:r="http://schemas.openxmlformats.org/officeDocument/2006/relationships" xmlns:p="http://schemas.openxmlformats.org/presentationml/2006/main">
  <p:tag name="AS_UNIQUEID" val="128"/>
</p:tagLst>
</file>

<file path=ppt/tags/tag27.xml><?xml version="1.0" encoding="utf-8"?>
<p:tagLst xmlns:a="http://schemas.openxmlformats.org/drawingml/2006/main" xmlns:r="http://schemas.openxmlformats.org/officeDocument/2006/relationships" xmlns:p="http://schemas.openxmlformats.org/presentationml/2006/main">
  <p:tag name="AS_UNIQUEID" val="129"/>
</p:tagLst>
</file>

<file path=ppt/tags/tag28.xml><?xml version="1.0" encoding="utf-8"?>
<p:tagLst xmlns:a="http://schemas.openxmlformats.org/drawingml/2006/main" xmlns:r="http://schemas.openxmlformats.org/officeDocument/2006/relationships" xmlns:p="http://schemas.openxmlformats.org/presentationml/2006/main">
  <p:tag name="AS_UNIQUEID" val="2894"/>
</p:tagLst>
</file>

<file path=ppt/tags/tag29.xml><?xml version="1.0" encoding="utf-8"?>
<p:tagLst xmlns:a="http://schemas.openxmlformats.org/drawingml/2006/main" xmlns:r="http://schemas.openxmlformats.org/officeDocument/2006/relationships" xmlns:p="http://schemas.openxmlformats.org/presentationml/2006/main">
  <p:tag name="AS_UNIQUEID" val="2895"/>
</p:tagLst>
</file>

<file path=ppt/tags/tag3.xml><?xml version="1.0" encoding="utf-8"?>
<p:tagLst xmlns:a="http://schemas.openxmlformats.org/drawingml/2006/main" xmlns:r="http://schemas.openxmlformats.org/officeDocument/2006/relationships" xmlns:p="http://schemas.openxmlformats.org/presentationml/2006/main">
  <p:tag name="AS_UNIQUEID" val="126"/>
</p:tagLst>
</file>

<file path=ppt/tags/tag30.xml><?xml version="1.0" encoding="utf-8"?>
<p:tagLst xmlns:a="http://schemas.openxmlformats.org/drawingml/2006/main" xmlns:r="http://schemas.openxmlformats.org/officeDocument/2006/relationships" xmlns:p="http://schemas.openxmlformats.org/presentationml/2006/main">
  <p:tag name="AS_UNIQUEID" val="2896"/>
</p:tagLst>
</file>

<file path=ppt/tags/tag31.xml><?xml version="1.0" encoding="utf-8"?>
<p:tagLst xmlns:a="http://schemas.openxmlformats.org/drawingml/2006/main" xmlns:r="http://schemas.openxmlformats.org/officeDocument/2006/relationships" xmlns:p="http://schemas.openxmlformats.org/presentationml/2006/main">
  <p:tag name="AS_UNIQUEID" val="2897"/>
</p:tagLst>
</file>

<file path=ppt/tags/tag32.xml><?xml version="1.0" encoding="utf-8"?>
<p:tagLst xmlns:a="http://schemas.openxmlformats.org/drawingml/2006/main" xmlns:r="http://schemas.openxmlformats.org/officeDocument/2006/relationships" xmlns:p="http://schemas.openxmlformats.org/presentationml/2006/main">
  <p:tag name="AS_UNIQUEID" val="2898"/>
</p:tagLst>
</file>

<file path=ppt/tags/tag33.xml><?xml version="1.0" encoding="utf-8"?>
<p:tagLst xmlns:a="http://schemas.openxmlformats.org/drawingml/2006/main" xmlns:r="http://schemas.openxmlformats.org/officeDocument/2006/relationships" xmlns:p="http://schemas.openxmlformats.org/presentationml/2006/main">
  <p:tag name="AS_UNIQUEID" val="127"/>
</p:tagLst>
</file>

<file path=ppt/tags/tag34.xml><?xml version="1.0" encoding="utf-8"?>
<p:tagLst xmlns:a="http://schemas.openxmlformats.org/drawingml/2006/main" xmlns:r="http://schemas.openxmlformats.org/officeDocument/2006/relationships" xmlns:p="http://schemas.openxmlformats.org/presentationml/2006/main">
  <p:tag name="AS_UNIQUEID" val="128"/>
</p:tagLst>
</file>

<file path=ppt/tags/tag35.xml><?xml version="1.0" encoding="utf-8"?>
<p:tagLst xmlns:a="http://schemas.openxmlformats.org/drawingml/2006/main" xmlns:r="http://schemas.openxmlformats.org/officeDocument/2006/relationships" xmlns:p="http://schemas.openxmlformats.org/presentationml/2006/main">
  <p:tag name="AS_UNIQUEID" val="129"/>
</p:tagLst>
</file>

<file path=ppt/tags/tag36.xml><?xml version="1.0" encoding="utf-8"?>
<p:tagLst xmlns:a="http://schemas.openxmlformats.org/drawingml/2006/main" xmlns:r="http://schemas.openxmlformats.org/officeDocument/2006/relationships" xmlns:p="http://schemas.openxmlformats.org/presentationml/2006/main">
  <p:tag name="AS_UNIQUEID" val="2900"/>
</p:tagLst>
</file>

<file path=ppt/tags/tag37.xml><?xml version="1.0" encoding="utf-8"?>
<p:tagLst xmlns:a="http://schemas.openxmlformats.org/drawingml/2006/main" xmlns:r="http://schemas.openxmlformats.org/officeDocument/2006/relationships" xmlns:p="http://schemas.openxmlformats.org/presentationml/2006/main">
  <p:tag name="AS_UNIQUEID" val="127"/>
</p:tagLst>
</file>

<file path=ppt/tags/tag38.xml><?xml version="1.0" encoding="utf-8"?>
<p:tagLst xmlns:a="http://schemas.openxmlformats.org/drawingml/2006/main" xmlns:r="http://schemas.openxmlformats.org/officeDocument/2006/relationships" xmlns:p="http://schemas.openxmlformats.org/presentationml/2006/main">
  <p:tag name="AS_UNIQUEID" val="128"/>
</p:tagLst>
</file>

<file path=ppt/tags/tag39.xml><?xml version="1.0" encoding="utf-8"?>
<p:tagLst xmlns:a="http://schemas.openxmlformats.org/drawingml/2006/main" xmlns:r="http://schemas.openxmlformats.org/officeDocument/2006/relationships" xmlns:p="http://schemas.openxmlformats.org/presentationml/2006/main">
  <p:tag name="AS_UNIQUEID" val="129"/>
</p:tagLst>
</file>

<file path=ppt/tags/tag4.xml><?xml version="1.0" encoding="utf-8"?>
<p:tagLst xmlns:a="http://schemas.openxmlformats.org/drawingml/2006/main" xmlns:r="http://schemas.openxmlformats.org/officeDocument/2006/relationships" xmlns:p="http://schemas.openxmlformats.org/presentationml/2006/main">
  <p:tag name="AS_UNIQUEID" val="127"/>
</p:tagLst>
</file>

<file path=ppt/tags/tag40.xml><?xml version="1.0" encoding="utf-8"?>
<p:tagLst xmlns:a="http://schemas.openxmlformats.org/drawingml/2006/main" xmlns:r="http://schemas.openxmlformats.org/officeDocument/2006/relationships" xmlns:p="http://schemas.openxmlformats.org/presentationml/2006/main">
  <p:tag name="AS_UNIQUEID" val="127"/>
</p:tagLst>
</file>

<file path=ppt/tags/tag41.xml><?xml version="1.0" encoding="utf-8"?>
<p:tagLst xmlns:a="http://schemas.openxmlformats.org/drawingml/2006/main" xmlns:r="http://schemas.openxmlformats.org/officeDocument/2006/relationships" xmlns:p="http://schemas.openxmlformats.org/presentationml/2006/main">
  <p:tag name="AS_UNIQUEID" val="128"/>
</p:tagLst>
</file>

<file path=ppt/tags/tag42.xml><?xml version="1.0" encoding="utf-8"?>
<p:tagLst xmlns:a="http://schemas.openxmlformats.org/drawingml/2006/main" xmlns:r="http://schemas.openxmlformats.org/officeDocument/2006/relationships" xmlns:p="http://schemas.openxmlformats.org/presentationml/2006/main">
  <p:tag name="AS_UNIQUEID" val="129"/>
</p:tagLst>
</file>

<file path=ppt/tags/tag43.xml><?xml version="1.0" encoding="utf-8"?>
<p:tagLst xmlns:a="http://schemas.openxmlformats.org/drawingml/2006/main" xmlns:r="http://schemas.openxmlformats.org/officeDocument/2006/relationships" xmlns:p="http://schemas.openxmlformats.org/presentationml/2006/main">
  <p:tag name="AS_UNIQUEID" val="2903"/>
</p:tagLst>
</file>

<file path=ppt/tags/tag44.xml><?xml version="1.0" encoding="utf-8"?>
<p:tagLst xmlns:a="http://schemas.openxmlformats.org/drawingml/2006/main" xmlns:r="http://schemas.openxmlformats.org/officeDocument/2006/relationships" xmlns:p="http://schemas.openxmlformats.org/presentationml/2006/main">
  <p:tag name="AS_UNIQUEID" val="2904"/>
</p:tagLst>
</file>

<file path=ppt/tags/tag45.xml><?xml version="1.0" encoding="utf-8"?>
<p:tagLst xmlns:a="http://schemas.openxmlformats.org/drawingml/2006/main" xmlns:r="http://schemas.openxmlformats.org/officeDocument/2006/relationships" xmlns:p="http://schemas.openxmlformats.org/presentationml/2006/main">
  <p:tag name="AS_UNIQUEID" val="2905"/>
</p:tagLst>
</file>

<file path=ppt/tags/tag46.xml><?xml version="1.0" encoding="utf-8"?>
<p:tagLst xmlns:a="http://schemas.openxmlformats.org/drawingml/2006/main" xmlns:r="http://schemas.openxmlformats.org/officeDocument/2006/relationships" xmlns:p="http://schemas.openxmlformats.org/presentationml/2006/main">
  <p:tag name="AS_UNIQUEID" val="127"/>
</p:tagLst>
</file>

<file path=ppt/tags/tag47.xml><?xml version="1.0" encoding="utf-8"?>
<p:tagLst xmlns:a="http://schemas.openxmlformats.org/drawingml/2006/main" xmlns:r="http://schemas.openxmlformats.org/officeDocument/2006/relationships" xmlns:p="http://schemas.openxmlformats.org/presentationml/2006/main">
  <p:tag name="AS_UNIQUEID" val="128"/>
</p:tagLst>
</file>

<file path=ppt/tags/tag48.xml><?xml version="1.0" encoding="utf-8"?>
<p:tagLst xmlns:a="http://schemas.openxmlformats.org/drawingml/2006/main" xmlns:r="http://schemas.openxmlformats.org/officeDocument/2006/relationships" xmlns:p="http://schemas.openxmlformats.org/presentationml/2006/main">
  <p:tag name="AS_UNIQUEID" val="129"/>
</p:tagLst>
</file>

<file path=ppt/tags/tag49.xml><?xml version="1.0" encoding="utf-8"?>
<p:tagLst xmlns:a="http://schemas.openxmlformats.org/drawingml/2006/main" xmlns:r="http://schemas.openxmlformats.org/officeDocument/2006/relationships" xmlns:p="http://schemas.openxmlformats.org/presentationml/2006/main">
  <p:tag name="AS_UNIQUEID" val="2907"/>
</p:tagLst>
</file>

<file path=ppt/tags/tag5.xml><?xml version="1.0" encoding="utf-8"?>
<p:tagLst xmlns:a="http://schemas.openxmlformats.org/drawingml/2006/main" xmlns:r="http://schemas.openxmlformats.org/officeDocument/2006/relationships" xmlns:p="http://schemas.openxmlformats.org/presentationml/2006/main">
  <p:tag name="AS_UNIQUEID" val="128"/>
</p:tagLst>
</file>

<file path=ppt/tags/tag50.xml><?xml version="1.0" encoding="utf-8"?>
<p:tagLst xmlns:a="http://schemas.openxmlformats.org/drawingml/2006/main" xmlns:r="http://schemas.openxmlformats.org/officeDocument/2006/relationships" xmlns:p="http://schemas.openxmlformats.org/presentationml/2006/main">
  <p:tag name="AS_UNIQUEID" val="2908"/>
</p:tagLst>
</file>

<file path=ppt/tags/tag51.xml><?xml version="1.0" encoding="utf-8"?>
<p:tagLst xmlns:a="http://schemas.openxmlformats.org/drawingml/2006/main" xmlns:r="http://schemas.openxmlformats.org/officeDocument/2006/relationships" xmlns:p="http://schemas.openxmlformats.org/presentationml/2006/main">
  <p:tag name="AS_UNIQUEID" val="2909"/>
</p:tagLst>
</file>

<file path=ppt/tags/tag52.xml><?xml version="1.0" encoding="utf-8"?>
<p:tagLst xmlns:a="http://schemas.openxmlformats.org/drawingml/2006/main" xmlns:r="http://schemas.openxmlformats.org/officeDocument/2006/relationships" xmlns:p="http://schemas.openxmlformats.org/presentationml/2006/main">
  <p:tag name="AS_UNIQUEID" val="127"/>
</p:tagLst>
</file>

<file path=ppt/tags/tag53.xml><?xml version="1.0" encoding="utf-8"?>
<p:tagLst xmlns:a="http://schemas.openxmlformats.org/drawingml/2006/main" xmlns:r="http://schemas.openxmlformats.org/officeDocument/2006/relationships" xmlns:p="http://schemas.openxmlformats.org/presentationml/2006/main">
  <p:tag name="AS_UNIQUEID" val="128"/>
</p:tagLst>
</file>

<file path=ppt/tags/tag54.xml><?xml version="1.0" encoding="utf-8"?>
<p:tagLst xmlns:a="http://schemas.openxmlformats.org/drawingml/2006/main" xmlns:r="http://schemas.openxmlformats.org/officeDocument/2006/relationships" xmlns:p="http://schemas.openxmlformats.org/presentationml/2006/main">
  <p:tag name="AS_UNIQUEID" val="129"/>
</p:tagLst>
</file>

<file path=ppt/tags/tag55.xml><?xml version="1.0" encoding="utf-8"?>
<p:tagLst xmlns:a="http://schemas.openxmlformats.org/drawingml/2006/main" xmlns:r="http://schemas.openxmlformats.org/officeDocument/2006/relationships" xmlns:p="http://schemas.openxmlformats.org/presentationml/2006/main">
  <p:tag name="AS_UNIQUEID" val="2911"/>
</p:tagLst>
</file>

<file path=ppt/tags/tag56.xml><?xml version="1.0" encoding="utf-8"?>
<p:tagLst xmlns:a="http://schemas.openxmlformats.org/drawingml/2006/main" xmlns:r="http://schemas.openxmlformats.org/officeDocument/2006/relationships" xmlns:p="http://schemas.openxmlformats.org/presentationml/2006/main">
  <p:tag name="AS_UNIQUEID" val="2912"/>
</p:tagLst>
</file>

<file path=ppt/tags/tag57.xml><?xml version="1.0" encoding="utf-8"?>
<p:tagLst xmlns:a="http://schemas.openxmlformats.org/drawingml/2006/main" xmlns:r="http://schemas.openxmlformats.org/officeDocument/2006/relationships" xmlns:p="http://schemas.openxmlformats.org/presentationml/2006/main">
  <p:tag name="AS_UNIQUEID" val="127"/>
</p:tagLst>
</file>

<file path=ppt/tags/tag58.xml><?xml version="1.0" encoding="utf-8"?>
<p:tagLst xmlns:a="http://schemas.openxmlformats.org/drawingml/2006/main" xmlns:r="http://schemas.openxmlformats.org/officeDocument/2006/relationships" xmlns:p="http://schemas.openxmlformats.org/presentationml/2006/main">
  <p:tag name="AS_UNIQUEID" val="128"/>
</p:tagLst>
</file>

<file path=ppt/tags/tag59.xml><?xml version="1.0" encoding="utf-8"?>
<p:tagLst xmlns:a="http://schemas.openxmlformats.org/drawingml/2006/main" xmlns:r="http://schemas.openxmlformats.org/officeDocument/2006/relationships" xmlns:p="http://schemas.openxmlformats.org/presentationml/2006/main">
  <p:tag name="AS_UNIQUEID" val="129"/>
</p:tagLst>
</file>

<file path=ppt/tags/tag6.xml><?xml version="1.0" encoding="utf-8"?>
<p:tagLst xmlns:a="http://schemas.openxmlformats.org/drawingml/2006/main" xmlns:r="http://schemas.openxmlformats.org/officeDocument/2006/relationships" xmlns:p="http://schemas.openxmlformats.org/presentationml/2006/main">
  <p:tag name="AS_UNIQUEID" val="129"/>
</p:tagLst>
</file>

<file path=ppt/tags/tag60.xml><?xml version="1.0" encoding="utf-8"?>
<p:tagLst xmlns:a="http://schemas.openxmlformats.org/drawingml/2006/main" xmlns:r="http://schemas.openxmlformats.org/officeDocument/2006/relationships" xmlns:p="http://schemas.openxmlformats.org/presentationml/2006/main">
  <p:tag name="AS_UNIQUEID" val="2914"/>
</p:tagLst>
</file>

<file path=ppt/tags/tag61.xml><?xml version="1.0" encoding="utf-8"?>
<p:tagLst xmlns:a="http://schemas.openxmlformats.org/drawingml/2006/main" xmlns:r="http://schemas.openxmlformats.org/officeDocument/2006/relationships" xmlns:p="http://schemas.openxmlformats.org/presentationml/2006/main">
  <p:tag name="AS_UNIQUEID" val="2915"/>
</p:tagLst>
</file>

<file path=ppt/tags/tag62.xml><?xml version="1.0" encoding="utf-8"?>
<p:tagLst xmlns:a="http://schemas.openxmlformats.org/drawingml/2006/main" xmlns:r="http://schemas.openxmlformats.org/officeDocument/2006/relationships" xmlns:p="http://schemas.openxmlformats.org/presentationml/2006/main">
  <p:tag name="AS_UNIQUEID" val="127"/>
</p:tagLst>
</file>

<file path=ppt/tags/tag63.xml><?xml version="1.0" encoding="utf-8"?>
<p:tagLst xmlns:a="http://schemas.openxmlformats.org/drawingml/2006/main" xmlns:r="http://schemas.openxmlformats.org/officeDocument/2006/relationships" xmlns:p="http://schemas.openxmlformats.org/presentationml/2006/main">
  <p:tag name="AS_UNIQUEID" val="128"/>
</p:tagLst>
</file>

<file path=ppt/tags/tag64.xml><?xml version="1.0" encoding="utf-8"?>
<p:tagLst xmlns:a="http://schemas.openxmlformats.org/drawingml/2006/main" xmlns:r="http://schemas.openxmlformats.org/officeDocument/2006/relationships" xmlns:p="http://schemas.openxmlformats.org/presentationml/2006/main">
  <p:tag name="AS_UNIQUEID" val="129"/>
</p:tagLst>
</file>

<file path=ppt/tags/tag65.xml><?xml version="1.0" encoding="utf-8"?>
<p:tagLst xmlns:a="http://schemas.openxmlformats.org/drawingml/2006/main" xmlns:r="http://schemas.openxmlformats.org/officeDocument/2006/relationships" xmlns:p="http://schemas.openxmlformats.org/presentationml/2006/main">
  <p:tag name="AS_UNIQUEID" val="125"/>
</p:tagLst>
</file>

<file path=ppt/tags/tag66.xml><?xml version="1.0" encoding="utf-8"?>
<p:tagLst xmlns:a="http://schemas.openxmlformats.org/drawingml/2006/main" xmlns:r="http://schemas.openxmlformats.org/officeDocument/2006/relationships" xmlns:p="http://schemas.openxmlformats.org/presentationml/2006/main">
  <p:tag name="AS_UNIQUEID" val="126"/>
</p:tagLst>
</file>

<file path=ppt/tags/tag67.xml><?xml version="1.0" encoding="utf-8"?>
<p:tagLst xmlns:a="http://schemas.openxmlformats.org/drawingml/2006/main" xmlns:r="http://schemas.openxmlformats.org/officeDocument/2006/relationships" xmlns:p="http://schemas.openxmlformats.org/presentationml/2006/main">
  <p:tag name="AS_UNIQUEID" val="127"/>
</p:tagLst>
</file>

<file path=ppt/tags/tag68.xml><?xml version="1.0" encoding="utf-8"?>
<p:tagLst xmlns:a="http://schemas.openxmlformats.org/drawingml/2006/main" xmlns:r="http://schemas.openxmlformats.org/officeDocument/2006/relationships" xmlns:p="http://schemas.openxmlformats.org/presentationml/2006/main">
  <p:tag name="AS_UNIQUEID" val="128"/>
</p:tagLst>
</file>

<file path=ppt/tags/tag69.xml><?xml version="1.0" encoding="utf-8"?>
<p:tagLst xmlns:a="http://schemas.openxmlformats.org/drawingml/2006/main" xmlns:r="http://schemas.openxmlformats.org/officeDocument/2006/relationships" xmlns:p="http://schemas.openxmlformats.org/presentationml/2006/main">
  <p:tag name="AS_UNIQUEID" val="129"/>
</p:tagLst>
</file>

<file path=ppt/tags/tag7.xml><?xml version="1.0" encoding="utf-8"?>
<p:tagLst xmlns:a="http://schemas.openxmlformats.org/drawingml/2006/main" xmlns:r="http://schemas.openxmlformats.org/officeDocument/2006/relationships" xmlns:p="http://schemas.openxmlformats.org/presentationml/2006/main">
  <p:tag name="AS_UNIQUEID" val="2881"/>
</p:tagLst>
</file>

<file path=ppt/tags/tag70.xml><?xml version="1.0" encoding="utf-8"?>
<p:tagLst xmlns:a="http://schemas.openxmlformats.org/drawingml/2006/main" xmlns:r="http://schemas.openxmlformats.org/officeDocument/2006/relationships" xmlns:p="http://schemas.openxmlformats.org/presentationml/2006/main">
  <p:tag name="AS_UNIQUEID" val="2918"/>
</p:tagLst>
</file>

<file path=ppt/tags/tag71.xml><?xml version="1.0" encoding="utf-8"?>
<p:tagLst xmlns:a="http://schemas.openxmlformats.org/drawingml/2006/main" xmlns:r="http://schemas.openxmlformats.org/officeDocument/2006/relationships" xmlns:p="http://schemas.openxmlformats.org/presentationml/2006/main">
  <p:tag name="AS_UNIQUEID" val="2919"/>
</p:tagLst>
</file>

<file path=ppt/tags/tag72.xml><?xml version="1.0" encoding="utf-8"?>
<p:tagLst xmlns:a="http://schemas.openxmlformats.org/drawingml/2006/main" xmlns:r="http://schemas.openxmlformats.org/officeDocument/2006/relationships" xmlns:p="http://schemas.openxmlformats.org/presentationml/2006/main">
  <p:tag name="AS_UNIQUEID" val="127"/>
</p:tagLst>
</file>

<file path=ppt/tags/tag73.xml><?xml version="1.0" encoding="utf-8"?>
<p:tagLst xmlns:a="http://schemas.openxmlformats.org/drawingml/2006/main" xmlns:r="http://schemas.openxmlformats.org/officeDocument/2006/relationships" xmlns:p="http://schemas.openxmlformats.org/presentationml/2006/main">
  <p:tag name="AS_UNIQUEID" val="128"/>
</p:tagLst>
</file>

<file path=ppt/tags/tag74.xml><?xml version="1.0" encoding="utf-8"?>
<p:tagLst xmlns:a="http://schemas.openxmlformats.org/drawingml/2006/main" xmlns:r="http://schemas.openxmlformats.org/officeDocument/2006/relationships" xmlns:p="http://schemas.openxmlformats.org/presentationml/2006/main">
  <p:tag name="AS_UNIQUEID" val="129"/>
</p:tagLst>
</file>

<file path=ppt/tags/tag75.xml><?xml version="1.0" encoding="utf-8"?>
<p:tagLst xmlns:a="http://schemas.openxmlformats.org/drawingml/2006/main" xmlns:r="http://schemas.openxmlformats.org/officeDocument/2006/relationships" xmlns:p="http://schemas.openxmlformats.org/presentationml/2006/main">
  <p:tag name="AS_UNIQUEID" val="2921"/>
</p:tagLst>
</file>

<file path=ppt/tags/tag76.xml><?xml version="1.0" encoding="utf-8"?>
<p:tagLst xmlns:a="http://schemas.openxmlformats.org/drawingml/2006/main" xmlns:r="http://schemas.openxmlformats.org/officeDocument/2006/relationships" xmlns:p="http://schemas.openxmlformats.org/presentationml/2006/main">
  <p:tag name="AS_UNIQUEID" val="2922"/>
</p:tagLst>
</file>

<file path=ppt/tags/tag77.xml><?xml version="1.0" encoding="utf-8"?>
<p:tagLst xmlns:a="http://schemas.openxmlformats.org/drawingml/2006/main" xmlns:r="http://schemas.openxmlformats.org/officeDocument/2006/relationships" xmlns:p="http://schemas.openxmlformats.org/presentationml/2006/main">
  <p:tag name="AS_UNIQUEID" val="127"/>
</p:tagLst>
</file>

<file path=ppt/tags/tag78.xml><?xml version="1.0" encoding="utf-8"?>
<p:tagLst xmlns:a="http://schemas.openxmlformats.org/drawingml/2006/main" xmlns:r="http://schemas.openxmlformats.org/officeDocument/2006/relationships" xmlns:p="http://schemas.openxmlformats.org/presentationml/2006/main">
  <p:tag name="AS_UNIQUEID" val="128"/>
</p:tagLst>
</file>

<file path=ppt/tags/tag79.xml><?xml version="1.0" encoding="utf-8"?>
<p:tagLst xmlns:a="http://schemas.openxmlformats.org/drawingml/2006/main" xmlns:r="http://schemas.openxmlformats.org/officeDocument/2006/relationships" xmlns:p="http://schemas.openxmlformats.org/presentationml/2006/main">
  <p:tag name="AS_UNIQUEID" val="129"/>
</p:tagLst>
</file>

<file path=ppt/tags/tag8.xml><?xml version="1.0" encoding="utf-8"?>
<p:tagLst xmlns:a="http://schemas.openxmlformats.org/drawingml/2006/main" xmlns:r="http://schemas.openxmlformats.org/officeDocument/2006/relationships" xmlns:p="http://schemas.openxmlformats.org/presentationml/2006/main">
  <p:tag name="AS_UNIQUEID" val="2882"/>
</p:tagLst>
</file>

<file path=ppt/tags/tag80.xml><?xml version="1.0" encoding="utf-8"?>
<p:tagLst xmlns:a="http://schemas.openxmlformats.org/drawingml/2006/main" xmlns:r="http://schemas.openxmlformats.org/officeDocument/2006/relationships" xmlns:p="http://schemas.openxmlformats.org/presentationml/2006/main">
  <p:tag name="AS_UNIQUEID" val="2924"/>
</p:tagLst>
</file>

<file path=ppt/tags/tag81.xml><?xml version="1.0" encoding="utf-8"?>
<p:tagLst xmlns:a="http://schemas.openxmlformats.org/drawingml/2006/main" xmlns:r="http://schemas.openxmlformats.org/officeDocument/2006/relationships" xmlns:p="http://schemas.openxmlformats.org/presentationml/2006/main">
  <p:tag name="AS_UNIQUEID" val="2925"/>
</p:tagLst>
</file>

<file path=ppt/tags/tag82.xml><?xml version="1.0" encoding="utf-8"?>
<p:tagLst xmlns:a="http://schemas.openxmlformats.org/drawingml/2006/main" xmlns:r="http://schemas.openxmlformats.org/officeDocument/2006/relationships" xmlns:p="http://schemas.openxmlformats.org/presentationml/2006/main">
  <p:tag name="AS_UNIQUEID" val="127"/>
</p:tagLst>
</file>

<file path=ppt/tags/tag83.xml><?xml version="1.0" encoding="utf-8"?>
<p:tagLst xmlns:a="http://schemas.openxmlformats.org/drawingml/2006/main" xmlns:r="http://schemas.openxmlformats.org/officeDocument/2006/relationships" xmlns:p="http://schemas.openxmlformats.org/presentationml/2006/main">
  <p:tag name="AS_UNIQUEID" val="128"/>
</p:tagLst>
</file>

<file path=ppt/tags/tag84.xml><?xml version="1.0" encoding="utf-8"?>
<p:tagLst xmlns:a="http://schemas.openxmlformats.org/drawingml/2006/main" xmlns:r="http://schemas.openxmlformats.org/officeDocument/2006/relationships" xmlns:p="http://schemas.openxmlformats.org/presentationml/2006/main">
  <p:tag name="AS_UNIQUEID" val="129"/>
</p:tagLst>
</file>

<file path=ppt/tags/tag85.xml><?xml version="1.0" encoding="utf-8"?>
<p:tagLst xmlns:a="http://schemas.openxmlformats.org/drawingml/2006/main" xmlns:r="http://schemas.openxmlformats.org/officeDocument/2006/relationships" xmlns:p="http://schemas.openxmlformats.org/presentationml/2006/main">
  <p:tag name="AS_UNIQUEID" val="2927"/>
</p:tagLst>
</file>

<file path=ppt/tags/tag86.xml><?xml version="1.0" encoding="utf-8"?>
<p:tagLst xmlns:a="http://schemas.openxmlformats.org/drawingml/2006/main" xmlns:r="http://schemas.openxmlformats.org/officeDocument/2006/relationships" xmlns:p="http://schemas.openxmlformats.org/presentationml/2006/main">
  <p:tag name="AS_UNIQUEID" val="2928"/>
</p:tagLst>
</file>

<file path=ppt/tags/tag87.xml><?xml version="1.0" encoding="utf-8"?>
<p:tagLst xmlns:a="http://schemas.openxmlformats.org/drawingml/2006/main" xmlns:r="http://schemas.openxmlformats.org/officeDocument/2006/relationships" xmlns:p="http://schemas.openxmlformats.org/presentationml/2006/main">
  <p:tag name="AS_UNIQUEID" val="2929"/>
</p:tagLst>
</file>

<file path=ppt/tags/tag88.xml><?xml version="1.0" encoding="utf-8"?>
<p:tagLst xmlns:a="http://schemas.openxmlformats.org/drawingml/2006/main" xmlns:r="http://schemas.openxmlformats.org/officeDocument/2006/relationships" xmlns:p="http://schemas.openxmlformats.org/presentationml/2006/main">
  <p:tag name="AS_UNIQUEID" val="127"/>
</p:tagLst>
</file>

<file path=ppt/tags/tag89.xml><?xml version="1.0" encoding="utf-8"?>
<p:tagLst xmlns:a="http://schemas.openxmlformats.org/drawingml/2006/main" xmlns:r="http://schemas.openxmlformats.org/officeDocument/2006/relationships" xmlns:p="http://schemas.openxmlformats.org/presentationml/2006/main">
  <p:tag name="AS_UNIQUEID" val="128"/>
</p:tagLst>
</file>

<file path=ppt/tags/tag9.xml><?xml version="1.0" encoding="utf-8"?>
<p:tagLst xmlns:a="http://schemas.openxmlformats.org/drawingml/2006/main" xmlns:r="http://schemas.openxmlformats.org/officeDocument/2006/relationships" xmlns:p="http://schemas.openxmlformats.org/presentationml/2006/main">
  <p:tag name="AS_UNIQUEID" val="127"/>
</p:tagLst>
</file>

<file path=ppt/tags/tag90.xml><?xml version="1.0" encoding="utf-8"?>
<p:tagLst xmlns:a="http://schemas.openxmlformats.org/drawingml/2006/main" xmlns:r="http://schemas.openxmlformats.org/officeDocument/2006/relationships" xmlns:p="http://schemas.openxmlformats.org/presentationml/2006/main">
  <p:tag name="AS_UNIQUEID" val="129"/>
</p:tagLst>
</file>

<file path=ppt/tags/tag91.xml><?xml version="1.0" encoding="utf-8"?>
<p:tagLst xmlns:a="http://schemas.openxmlformats.org/drawingml/2006/main" xmlns:r="http://schemas.openxmlformats.org/officeDocument/2006/relationships" xmlns:p="http://schemas.openxmlformats.org/presentationml/2006/main">
  <p:tag name="AS_UNIQUEID" val="2931"/>
</p:tagLst>
</file>

<file path=ppt/tags/tag92.xml><?xml version="1.0" encoding="utf-8"?>
<p:tagLst xmlns:a="http://schemas.openxmlformats.org/drawingml/2006/main" xmlns:r="http://schemas.openxmlformats.org/officeDocument/2006/relationships" xmlns:p="http://schemas.openxmlformats.org/presentationml/2006/main">
  <p:tag name="AS_UNIQUEID" val="2932"/>
</p:tagLst>
</file>

<file path=ppt/tags/tag93.xml><?xml version="1.0" encoding="utf-8"?>
<p:tagLst xmlns:a="http://schemas.openxmlformats.org/drawingml/2006/main" xmlns:r="http://schemas.openxmlformats.org/officeDocument/2006/relationships" xmlns:p="http://schemas.openxmlformats.org/presentationml/2006/main">
  <p:tag name="AS_UNIQUEID" val="2933"/>
</p:tagLst>
</file>

<file path=ppt/tags/tag94.xml><?xml version="1.0" encoding="utf-8"?>
<p:tagLst xmlns:a="http://schemas.openxmlformats.org/drawingml/2006/main" xmlns:r="http://schemas.openxmlformats.org/officeDocument/2006/relationships" xmlns:p="http://schemas.openxmlformats.org/presentationml/2006/main">
  <p:tag name="AS_UNIQUEID" val="2934"/>
</p:tagLst>
</file>

<file path=ppt/tags/tag95.xml><?xml version="1.0" encoding="utf-8"?>
<p:tagLst xmlns:a="http://schemas.openxmlformats.org/drawingml/2006/main" xmlns:r="http://schemas.openxmlformats.org/officeDocument/2006/relationships" xmlns:p="http://schemas.openxmlformats.org/presentationml/2006/main">
  <p:tag name="AS_UNIQUEID" val="2935"/>
</p:tagLst>
</file>

<file path=ppt/tags/tag96.xml><?xml version="1.0" encoding="utf-8"?>
<p:tagLst xmlns:a="http://schemas.openxmlformats.org/drawingml/2006/main" xmlns:r="http://schemas.openxmlformats.org/officeDocument/2006/relationships" xmlns:p="http://schemas.openxmlformats.org/presentationml/2006/main">
  <p:tag name="AS_UNIQUEID" val="127"/>
</p:tagLst>
</file>

<file path=ppt/tags/tag97.xml><?xml version="1.0" encoding="utf-8"?>
<p:tagLst xmlns:a="http://schemas.openxmlformats.org/drawingml/2006/main" xmlns:r="http://schemas.openxmlformats.org/officeDocument/2006/relationships" xmlns:p="http://schemas.openxmlformats.org/presentationml/2006/main">
  <p:tag name="AS_UNIQUEID" val="128"/>
</p:tagLst>
</file>

<file path=ppt/tags/tag98.xml><?xml version="1.0" encoding="utf-8"?>
<p:tagLst xmlns:a="http://schemas.openxmlformats.org/drawingml/2006/main" xmlns:r="http://schemas.openxmlformats.org/officeDocument/2006/relationships" xmlns:p="http://schemas.openxmlformats.org/presentationml/2006/main">
  <p:tag name="AS_UNIQUEID" val="129"/>
</p:tagLst>
</file>

<file path=ppt/tags/tag99.xml><?xml version="1.0" encoding="utf-8"?>
<p:tagLst xmlns:a="http://schemas.openxmlformats.org/drawingml/2006/main" xmlns:r="http://schemas.openxmlformats.org/officeDocument/2006/relationships" xmlns:p="http://schemas.openxmlformats.org/presentationml/2006/main">
  <p:tag name="AS_UNIQUEID" val="2937"/>
</p:tagLst>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מסמך רשמי - מטה" ma:contentTypeID="0x01010079C0079A5D954343B46314414ADBF73400B12FEFC60A98874A809896383C62B95700B259995E8F4FA5438A120CF63063D638" ma:contentTypeVersion="96" ma:contentTypeDescription="" ma:contentTypeScope="" ma:versionID="603c6a6776b827acc2281620308c7220">
  <xsd:schema xmlns:xsd="http://www.w3.org/2001/XMLSchema" xmlns:xs="http://www.w3.org/2001/XMLSchema" xmlns:p="http://schemas.microsoft.com/office/2006/metadata/properties" xmlns:ns2="27626651-e880-4985-ade1-638f3e6fc1e8" xmlns:ns3="c99a83f7-ac5f-4b00-8873-872efa8be594" xmlns:ns4="1edec40c-178c-430f-90f2-b446773fb4bb" xmlns:ns5="34acd452-1200-4a09-9a22-178985fae986" targetNamespace="http://schemas.microsoft.com/office/2006/metadata/properties" ma:root="true" ma:fieldsID="a0c8776655bd559458cb5e368165fa57" ns2:_="" ns3:_="" ns4:_="" ns5:_="">
    <xsd:import namespace="27626651-e880-4985-ade1-638f3e6fc1e8"/>
    <xsd:import namespace="c99a83f7-ac5f-4b00-8873-872efa8be594"/>
    <xsd:import namespace="1edec40c-178c-430f-90f2-b446773fb4bb"/>
    <xsd:import namespace="34acd452-1200-4a09-9a22-178985fae986"/>
    <xsd:element name="properties">
      <xsd:complexType>
        <xsd:sequence>
          <xsd:element name="documentManagement">
            <xsd:complexType>
              <xsd:all>
                <xsd:element ref="ns2:DocumentStatus" minOccurs="0"/>
                <xsd:element ref="ns2:DocumentDate" minOccurs="0"/>
                <xsd:element ref="ns2:Signature" minOccurs="0"/>
                <xsd:element ref="ns2:Simouhin" minOccurs="0"/>
                <xsd:element ref="ns2:Classification" minOccurs="0"/>
                <xsd:element ref="ns2:Sensitivity" minOccurs="0"/>
                <xsd:element ref="ns2:DocumentPriority" minOccurs="0"/>
                <xsd:element ref="ns2:SimpleTags" minOccurs="0"/>
                <xsd:element ref="ns2:SendTo" minOccurs="0"/>
                <xsd:element ref="ns2:SendCc" minOccurs="0"/>
                <xsd:element ref="ns2:SendTransfer" minOccurs="0"/>
                <xsd:element ref="ns2:TransferInfo" minOccurs="0"/>
                <xsd:element ref="ns3:NatavRecipeints" minOccurs="0"/>
                <xsd:element ref="ns2:AuditLog" minOccurs="0"/>
                <xsd:element ref="ns4:_dlc_DocId" minOccurs="0"/>
                <xsd:element ref="ns4:_dlc_DocIdUrl" minOccurs="0"/>
                <xsd:element ref="ns4:_dlc_DocIdPersist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626651-e880-4985-ade1-638f3e6fc1e8" elementFormDefault="qualified">
    <xsd:import namespace="http://schemas.microsoft.com/office/2006/documentManagement/types"/>
    <xsd:import namespace="http://schemas.microsoft.com/office/infopath/2007/PartnerControls"/>
    <xsd:element name="DocumentStatus" ma:index="2" nillable="true" ma:displayName="סטטוס המסמך" ma:default="טיוטא" ma:hidden="true" ma:internalName="DocumentStatus" ma:readOnly="false">
      <xsd:simpleType>
        <xsd:restriction base="dms:Choice">
          <xsd:enumeration value="טיוטא"/>
          <xsd:enumeration value="הופץ"/>
        </xsd:restriction>
      </xsd:simpleType>
    </xsd:element>
    <xsd:element name="DocumentDate" ma:index="3" nillable="true" ma:displayName="תאריך מסמך" ma:default="[today]" ma:description="תאריך המסמך" ma:format="DateOnly" ma:internalName="DocumentDate" ma:readOnly="false">
      <xsd:simpleType>
        <xsd:restriction base="dms:DateTime"/>
      </xsd:simpleType>
    </xsd:element>
    <xsd:element name="Signature" ma:index="4" nillable="true" ma:displayName="חותם / מאת" ma:internalName="Signature" ma:readOnly="false">
      <xsd:simpleType>
        <xsd:restriction base="dms:Text"/>
      </xsd:simpleType>
    </xsd:element>
    <xsd:element name="Simouhin" ma:index="5" nillable="true" ma:displayName="סימוכין" ma:internalName="Simouhin" ma:readOnly="false">
      <xsd:simpleType>
        <xsd:restriction base="dms:Unknown"/>
      </xsd:simpleType>
    </xsd:element>
    <xsd:element name="Classification" ma:index="6" nillable="true" ma:displayName="סיווג ביטחוני" ma:default="רשום בגוף המסמך" ma:internalName="Classification" ma:readOnly="false">
      <xsd:simpleType>
        <xsd:restriction base="dms:Choice">
          <xsd:enumeration value="בלמ&quot;ס"/>
          <xsd:enumeration value="שמור"/>
          <xsd:enumeration value="רשום בגוף המסמך"/>
        </xsd:restriction>
      </xsd:simpleType>
    </xsd:element>
    <xsd:element name="Sensitivity" ma:index="7" nillable="true" ma:displayName="סיווג רגישות" ma:default="ללא" ma:format="Dropdown" ma:internalName="Sensitivity" ma:readOnly="false">
      <xsd:simpleType>
        <xsd:restriction base="dms:Choice">
          <xsd:enumeration value="ללא"/>
          <xsd:enumeration value="רגיש"/>
          <xsd:enumeration value="רגיש מאוד"/>
          <xsd:enumeration value="סודי רפואי"/>
        </xsd:restriction>
      </xsd:simpleType>
    </xsd:element>
    <xsd:element name="DocumentPriority" ma:index="8" nillable="true" ma:displayName="עדיפות המסמך" ma:default="ללא" ma:format="Dropdown" ma:internalName="DocumentPriority" ma:readOnly="false">
      <xsd:simpleType>
        <xsd:restriction base="dms:Choice">
          <xsd:enumeration value="ללא"/>
          <xsd:enumeration value="רגיל"/>
          <xsd:enumeration value="דחוף"/>
          <xsd:enumeration value="בהול"/>
        </xsd:restriction>
      </xsd:simpleType>
    </xsd:element>
    <xsd:element name="SimpleTags" ma:index="9" nillable="true" ma:displayName="תגיות בסיסי" ma:internalName="SimpleTags" ma:readOnly="false">
      <xsd:simpleType>
        <xsd:restriction base="dms:Text"/>
      </xsd:simpleType>
    </xsd:element>
    <xsd:element name="SendTo" ma:index="10" nillable="true" ma:displayName="נמענים לפעולה" ma:hidden="true" ma:internalName="SendTo" ma:readOnly="false">
      <xsd:simpleType>
        <xsd:restriction base="dms:Note"/>
      </xsd:simpleType>
    </xsd:element>
    <xsd:element name="SendCc" ma:index="11" nillable="true" ma:displayName="נמענים לידיעה" ma:hidden="true" ma:internalName="SendCc" ma:readOnly="false">
      <xsd:simpleType>
        <xsd:restriction base="dms:Note"/>
      </xsd:simpleType>
    </xsd:element>
    <xsd:element name="SendTransfer" ma:index="12" nillable="true" ma:displayName="נמענים להעברה לטיפול" ma:hidden="true" ma:internalName="SendTransfer" ma:readOnly="false">
      <xsd:simpleType>
        <xsd:restriction base="dms:Note"/>
      </xsd:simpleType>
    </xsd:element>
    <xsd:element name="TransferInfo" ma:index="13" nillable="true" ma:displayName="מידע הסבה" ma:hidden="true" ma:internalName="TransferInfo" ma:readOnly="false">
      <xsd:simpleType>
        <xsd:restriction base="dms:Note"/>
      </xsd:simpleType>
    </xsd:element>
    <xsd:element name="AuditLog" ma:index="15" nillable="true" ma:displayName="היסטוריית פעילות" ma:hidden="true" ma:internalName="AuditLog"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9a83f7-ac5f-4b00-8873-872efa8be594" elementFormDefault="qualified">
    <xsd:import namespace="http://schemas.microsoft.com/office/2006/documentManagement/types"/>
    <xsd:import namespace="http://schemas.microsoft.com/office/infopath/2007/PartnerControls"/>
    <xsd:element name="NatavRecipeints" ma:index="14" nillable="true" ma:displayName="נמעני נתב" ma:hidden="true" ma:internalName="NatavRecipeint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edec40c-178c-430f-90f2-b446773fb4bb" elementFormDefault="qualified">
    <xsd:import namespace="http://schemas.microsoft.com/office/2006/documentManagement/types"/>
    <xsd:import namespace="http://schemas.microsoft.com/office/infopath/2007/PartnerControls"/>
    <xsd:element name="_dlc_DocId" ma:index="29" nillable="true" ma:displayName="ערך של מזהה מסמך" ma:description="הערך של מזהה המסמך שהוקצה לפריט זה." ma:internalName="_dlc_DocId" ma:readOnly="true">
      <xsd:simpleType>
        <xsd:restriction base="dms:Text"/>
      </xsd:simpleType>
    </xsd:element>
    <xsd:element name="_dlc_DocIdUrl" ma:index="30" nillable="true" ma:displayName="מזהה מסמך" ma:description="קישור קבוע למסמך זה."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4acd452-1200-4a09-9a22-178985fae986" elementFormDefault="qualified">
    <xsd:import namespace="http://schemas.microsoft.com/office/2006/documentManagement/types"/>
    <xsd:import namespace="http://schemas.microsoft.com/office/infopath/2007/PartnerControls"/>
    <xsd:element name="SharedWithUsers" ma:index="32"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סוג תוכן"/>
        <xsd:element ref="dc:title" minOccurs="0" maxOccurs="1" ma:index="1"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impleTags xmlns="27626651-e880-4985-ade1-638f3e6fc1e8" xsi:nil="true"/>
    <SendCc xmlns="27626651-e880-4985-ade1-638f3e6fc1e8" xsi:nil="true"/>
    <SendTransfer xmlns="27626651-e880-4985-ade1-638f3e6fc1e8" xsi:nil="true"/>
    <DocumentStatus xmlns="27626651-e880-4985-ade1-638f3e6fc1e8">טיוטא</DocumentStatus>
    <DocumentPriority xmlns="27626651-e880-4985-ade1-638f3e6fc1e8">ללא</DocumentPriority>
    <DocumentDate xmlns="27626651-e880-4985-ade1-638f3e6fc1e8">2023-01-21T22:00:00+00:00</DocumentDate>
    <TransferInfo xmlns="27626651-e880-4985-ade1-638f3e6fc1e8" xsi:nil="true"/>
    <AuditLog xmlns="27626651-e880-4985-ade1-638f3e6fc1e8" xsi:nil="true"/>
    <Signature xmlns="27626651-e880-4985-ade1-638f3e6fc1e8" xsi:nil="true"/>
    <Sensitivity xmlns="27626651-e880-4985-ade1-638f3e6fc1e8">ללא</Sensitivity>
    <Simouhin xmlns="27626651-e880-4985-ade1-638f3e6fc1e8">נ-שיקום-022716-120323</Simouhin>
    <Classification xmlns="27626651-e880-4985-ade1-638f3e6fc1e8">רשום בגוף המסמך</Classification>
    <SendTo xmlns="27626651-e880-4985-ade1-638f3e6fc1e8" xsi:nil="true"/>
    <NatavRecipeints xmlns="c99a83f7-ac5f-4b00-8873-872efa8be594" xsi:nil="true"/>
    <_dlc_DocId xmlns="1edec40c-178c-430f-90f2-b446773fb4bb">AGAPIMA14-1599776533-649277</_dlc_DocId>
    <_dlc_DocIdUrl xmlns="1edec40c-178c-430f-90f2-b446773fb4bb">
      <Url>http://sp16p-agapim/sites/a14/Docs/_layouts/15/DocIdRedir.aspx?ID=AGAPIMA14-1599776533-649277</Url>
      <Description>AGAPIMA14-1599776533-649277</Description>
    </_dlc_DocIdUrl>
  </documentManagement>
</p:properties>
</file>

<file path=customXml/itemProps1.xml><?xml version="1.0" encoding="utf-8"?>
<ds:datastoreItem xmlns:ds="http://schemas.openxmlformats.org/officeDocument/2006/customXml" ds:itemID="{FA5276E5-593F-4D63-925B-117AFE623227}">
  <ds:schemaRefs>
    <ds:schemaRef ds:uri="http://schemas.microsoft.com/sharepoint/v3/contenttype/forms"/>
  </ds:schemaRefs>
</ds:datastoreItem>
</file>

<file path=customXml/itemProps2.xml><?xml version="1.0" encoding="utf-8"?>
<ds:datastoreItem xmlns:ds="http://schemas.openxmlformats.org/officeDocument/2006/customXml" ds:itemID="{3876F71E-4657-451D-8609-1D5C89B02696}">
  <ds:schemaRefs>
    <ds:schemaRef ds:uri="http://schemas.microsoft.com/sharepoint/events"/>
    <ds:schemaRef ds:uri="http://www.w3.org/2000/xmlns/"/>
  </ds:schemaRefs>
</ds:datastoreItem>
</file>

<file path=customXml/itemProps3.xml><?xml version="1.0" encoding="utf-8"?>
<ds:datastoreItem xmlns:ds="http://schemas.openxmlformats.org/officeDocument/2006/customXml" ds:itemID="{97E7802E-E1ED-4781-9CB4-20EED3D5CB49}">
  <ds:schemaRefs>
    <ds:schemaRef ds:uri="http://schemas.microsoft.com/office/2006/metadata/contentType"/>
    <ds:schemaRef ds:uri="http://schemas.microsoft.com/office/2006/metadata/properties/metaAttributes"/>
    <ds:schemaRef ds:uri="http://www.w3.org/2000/xmlns/"/>
    <ds:schemaRef ds:uri="http://www.w3.org/2001/XMLSchema"/>
    <ds:schemaRef ds:uri="27626651-e880-4985-ade1-638f3e6fc1e8"/>
    <ds:schemaRef ds:uri="c99a83f7-ac5f-4b00-8873-872efa8be594"/>
    <ds:schemaRef ds:uri="1edec40c-178c-430f-90f2-b446773fb4bb"/>
    <ds:schemaRef ds:uri="34acd452-1200-4a09-9a22-178985fae986"/>
  </ds:schemaRefs>
</ds:datastoreItem>
</file>

<file path=customXml/itemProps4.xml><?xml version="1.0" encoding="utf-8"?>
<ds:datastoreItem xmlns:ds="http://schemas.openxmlformats.org/officeDocument/2006/customXml" ds:itemID="{0D5FD802-C583-4E02-8CF4-DBA90785A8AA}">
  <ds:schemaRefs>
    <ds:schemaRef ds:uri="http://schemas.microsoft.com/office/2006/metadata/properties"/>
    <ds:schemaRef ds:uri="http://www.w3.org/2000/xmlns/"/>
    <ds:schemaRef ds:uri="27626651-e880-4985-ade1-638f3e6fc1e8"/>
    <ds:schemaRef ds:uri="http://www.w3.org/2001/XMLSchema-instance"/>
    <ds:schemaRef ds:uri="c99a83f7-ac5f-4b00-8873-872efa8be594"/>
    <ds:schemaRef ds:uri="1edec40c-178c-430f-90f2-b446773fb4bb"/>
  </ds:schemaRefs>
</ds:datastoreItem>
</file>

<file path=docProps/app.xml><?xml version="1.0" encoding="utf-8"?>
<Properties xmlns="http://schemas.openxmlformats.org/officeDocument/2006/extended-properties" xmlns:vt="http://schemas.openxmlformats.org/officeDocument/2006/docPropsVTypes">
  <TotalTime>558</TotalTime>
  <Words>777</Words>
  <Application>Microsoft Office PowerPoint</Application>
  <PresentationFormat>מסך רחב</PresentationFormat>
  <Paragraphs>148</Paragraphs>
  <Slides>16</Slides>
  <Notes>0</Notes>
  <HiddenSlides>0</HiddenSlides>
  <MMClips>0</MMClips>
  <ScaleCrop>false</ScaleCrop>
  <HeadingPairs>
    <vt:vector size="4" baseType="variant">
      <vt:variant>
        <vt:lpstr>ערכת נושא</vt:lpstr>
      </vt:variant>
      <vt:variant>
        <vt:i4>2</vt:i4>
      </vt:variant>
      <vt:variant>
        <vt:lpstr>כותרות שקופיות</vt:lpstr>
      </vt:variant>
      <vt:variant>
        <vt:i4>16</vt:i4>
      </vt:variant>
    </vt:vector>
  </HeadingPairs>
  <TitlesOfParts>
    <vt:vector size="18" baseType="lpstr">
      <vt:lpstr>1_ערכת נושא Office</vt:lpstr>
      <vt:lpstr>2_ערכת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LimorLuria</dc:creator>
  <cp:lastModifiedBy>furkush@gmail.com</cp:lastModifiedBy>
  <cp:revision>42</cp:revision>
  <cp:lastPrinted>2023-10-09T09:43:23Z</cp:lastPrinted>
  <dcterms:created xsi:type="dcterms:W3CDTF">2022-04-28T05:23:14Z</dcterms:created>
  <dcterms:modified xsi:type="dcterms:W3CDTF">2023-10-22T07:13:43Z</dcterms:modified>
</cp:coreProperties>
</file>